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7" r:id="rId3"/>
    <p:sldId id="258" r:id="rId4"/>
    <p:sldId id="261" r:id="rId5"/>
    <p:sldId id="256" r:id="rId6"/>
    <p:sldId id="260" r:id="rId7"/>
    <p:sldId id="259" r:id="rId8"/>
    <p:sldId id="262" r:id="rId9"/>
    <p:sldId id="266" r:id="rId10"/>
    <p:sldId id="264" r:id="rId11"/>
    <p:sldId id="265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o9CTELuTDQAW5+3tZsObA==" hashData="wxcWQW2QH9/vp7ECq4B+V0oc+3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746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3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3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3"/>
            <a:ext cx="609600" cy="517524"/>
          </a:xfrm>
        </p:spPr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1"/>
            <a:ext cx="6172200" cy="2053591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1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3"/>
            <a:ext cx="609600" cy="517524"/>
          </a:xfrm>
        </p:spPr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1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n-U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n-U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447B9A-D3FB-4CEB-A5F4-A6DF2A8C04A4}" type="slidenum">
              <a:rPr lang="es-ES_tradnl" altLang="en-US">
                <a:solidFill>
                  <a:srgbClr val="000000"/>
                </a:solidFill>
              </a:rPr>
              <a:pPr/>
              <a:t>‹Nº›</a:t>
            </a:fld>
            <a:endParaRPr lang="es-ES_tradnl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788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F402F1-D289-4DE2-AB80-D412E0DBF34A}" type="datetimeFigureOut">
              <a:rPr lang="es-ES" smtClean="0"/>
              <a:t>05/06/2014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1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7D7033A-D570-4F95-9E07-43DCAA10844D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modificar el estilo de texto del patrón</a:t>
            </a:r>
          </a:p>
          <a:p>
            <a:pPr lvl="1"/>
            <a:r>
              <a:rPr lang="es-ES_tradnl" altLang="en-US" smtClean="0"/>
              <a:t>Segundo nivel</a:t>
            </a:r>
          </a:p>
          <a:p>
            <a:pPr lvl="2"/>
            <a:r>
              <a:rPr lang="es-ES_tradnl" altLang="en-US" smtClean="0"/>
              <a:t>Tercer nivel</a:t>
            </a:r>
          </a:p>
          <a:p>
            <a:pPr lvl="3"/>
            <a:r>
              <a:rPr lang="es-ES_tradnl" altLang="en-US" smtClean="0"/>
              <a:t>Cuarto nivel</a:t>
            </a:r>
          </a:p>
          <a:p>
            <a:pPr lvl="4"/>
            <a:r>
              <a:rPr lang="es-ES_tradnl" alt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F9E8F7-A515-409C-8196-73851745D914}" type="slidenum">
              <a:rPr lang="es-ES_tradnl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5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83568" y="740701"/>
            <a:ext cx="77048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>
                <a:latin typeface="Tw Cen MT Condensed Extra Bold" pitchFamily="34" charset="0"/>
              </a:rPr>
              <a:t>Para hacer  todo  ordenadamente haremos  una carpeta en mis  documentos con el  nombre, de MIS PRESENTACIONES 2014 es  solo un ejemplo ya ustedes  sabrán si  le  ponen año  o no.</a:t>
            </a:r>
          </a:p>
          <a:p>
            <a:pPr algn="just"/>
            <a:r>
              <a:rPr lang="es-ES" sz="2400" dirty="0" smtClean="0">
                <a:latin typeface="Tw Cen MT Condensed Extra Bold" pitchFamily="34" charset="0"/>
              </a:rPr>
              <a:t>dentro  de  esa  carpeta haremos  otra  carpeta con el  nombre del PowerPoint que  vamos  a  hacer dentro  de esa  carpeta </a:t>
            </a:r>
          </a:p>
          <a:p>
            <a:pPr algn="just"/>
            <a:r>
              <a:rPr lang="es-ES" sz="2400" dirty="0" smtClean="0">
                <a:latin typeface="Tw Cen MT Condensed Extra Bold" pitchFamily="34" charset="0"/>
              </a:rPr>
              <a:t>pondremos las  imágenes que  vamos  a utilizar  los gifs y  nuestra música  WAV que  es la  que  soporta  el PowerPoint </a:t>
            </a:r>
          </a:p>
          <a:p>
            <a:pPr algn="just"/>
            <a:r>
              <a:rPr lang="es-ES" sz="2400" dirty="0" smtClean="0">
                <a:latin typeface="Tw Cen MT Condensed Extra Bold" pitchFamily="34" charset="0"/>
              </a:rPr>
              <a:t>para  tener todo a  la  mano.</a:t>
            </a:r>
          </a:p>
          <a:p>
            <a:pPr algn="just"/>
            <a:endParaRPr lang="es-ES" sz="2400" dirty="0">
              <a:latin typeface="Tw Cen MT Condensed Extra Bold" pitchFamily="34" charset="0"/>
            </a:endParaRPr>
          </a:p>
          <a:p>
            <a:pPr algn="just"/>
            <a:r>
              <a:rPr lang="es-ES" sz="2400" dirty="0" smtClean="0">
                <a:latin typeface="Tw Cen MT Condensed Extra Bold" pitchFamily="34" charset="0"/>
              </a:rPr>
              <a:t>ESTE TUTORIAL ES CON EL POWERPOINT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1"/>
            <a:ext cx="90364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Tw Cen MT Condensed Extra Bold" pitchFamily="34" charset="0"/>
              </a:rPr>
              <a:t>No es  conveniente copiar  directo de  google o de  alguna  página y  pegar  al POWERPOINT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Por  dos  razones, una a  veces se  nos  viene  en la imagen  el  link de dicha  página o  lo que  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Es peor se  va  a incrementar  el  peso de la  presentación porque  en lugar de  bajarse como 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Formato JPG se  baja  como  formato BMP, con  algunas  no se porque razón a  sí pasa.  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O ya  es  formato  BMP y  nos  va  a pesar  más, o es una  foto  muy  grande aunque sea JPG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si  nos  gusta  mucho la BMP (sólo que  sea  muy  pequeña  la imagen BMP es liviana)  podemos  convertir a JPG.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 Para convertirla a JPG daremos clik en la  imagen y le  decimos  abrir con  paint  ya  abierta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nos  vamos </a:t>
            </a:r>
            <a:r>
              <a:rPr lang="es-ES" sz="1600" dirty="0">
                <a:latin typeface="Tw Cen MT Condensed Extra Bold" pitchFamily="34" charset="0"/>
              </a:rPr>
              <a:t>(</a:t>
            </a:r>
            <a:r>
              <a:rPr lang="es-ES" sz="1600" dirty="0" smtClean="0">
                <a:latin typeface="Tw Cen MT Condensed Extra Bold" pitchFamily="34" charset="0"/>
              </a:rPr>
              <a:t>a archivo (1)y  le  decimos  (guardar como (2) y escogemos La opción JPG en la 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ventana  que  se  nos  abrió hay un (triangulito  negro(1) de ahí  escogemos la opción ( jpg, (2)y guardamos (3)</a:t>
            </a:r>
          </a:p>
          <a:p>
            <a:r>
              <a:rPr lang="es-ES" sz="1600" dirty="0" smtClean="0">
                <a:latin typeface="Tw Cen MT Condensed Extra Bold" pitchFamily="34" charset="0"/>
              </a:rPr>
              <a:t>ejemplos: </a:t>
            </a:r>
          </a:p>
          <a:p>
            <a:endParaRPr lang="es-ES" sz="1600" dirty="0" smtClean="0">
              <a:latin typeface="Forte" pitchFamily="66" charset="0"/>
            </a:endParaRPr>
          </a:p>
        </p:txBody>
      </p:sp>
      <p:pic>
        <p:nvPicPr>
          <p:cNvPr id="2050" name="Picture 2" descr="C:\Documents and Settings\admin\Mis documentos\CONVOCATORIAS\TUTORIALES POWER POINT MIOS\EMPEZAR de  cero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86013"/>
            <a:ext cx="3583806" cy="3871988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Mis documentos\CONVOCATORIAS\TUTORIALES POWER POINT MIOS\EMPEZAR de  cero\Imagen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5" y="2948947"/>
            <a:ext cx="4262029" cy="390905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115616" y="342900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1</a:t>
            </a:r>
            <a:endParaRPr lang="es-ES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1547664" y="381304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</a:t>
            </a:r>
            <a:endParaRPr lang="es-ES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7884368" y="611729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1</a:t>
            </a:r>
            <a:endParaRPr lang="es-ES" b="1" dirty="0"/>
          </a:p>
        </p:txBody>
      </p:sp>
      <p:sp>
        <p:nvSpPr>
          <p:cNvPr id="9" name="8 CuadroTexto"/>
          <p:cNvSpPr txBox="1"/>
          <p:nvPr/>
        </p:nvSpPr>
        <p:spPr>
          <a:xfrm>
            <a:off x="7164288" y="635437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</a:t>
            </a:r>
            <a:endParaRPr lang="es-ES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7812360" y="51571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3</a:t>
            </a:r>
            <a:endParaRPr lang="es-ES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51520" y="5925277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Aquí esta  abierta ya  en  paint</a:t>
            </a:r>
            <a:endParaRPr lang="es-ES" b="1" dirty="0"/>
          </a:p>
        </p:txBody>
      </p:sp>
      <p:cxnSp>
        <p:nvCxnSpPr>
          <p:cNvPr id="4" name="3 Conector recto de flecha"/>
          <p:cNvCxnSpPr/>
          <p:nvPr/>
        </p:nvCxnSpPr>
        <p:spPr>
          <a:xfrm>
            <a:off x="683568" y="2132856"/>
            <a:ext cx="4608512" cy="14808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\Mis documentos\CONVOCATORIAS\TUTORIALES POWER POINT MIOS\EMPEZAR de  cero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9" y="-12700"/>
            <a:ext cx="9115425" cy="68834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979713" y="1508787"/>
            <a:ext cx="67233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Al  abrir  el POWERPOINT veremos  esto.</a:t>
            </a:r>
          </a:p>
          <a:p>
            <a:r>
              <a:rPr lang="es-ES" dirty="0" smtClean="0">
                <a:latin typeface="Tw Cen MT Condensed Extra Bold" pitchFamily="34" charset="0"/>
              </a:rPr>
              <a:t>Ahorita  nos  encontramos  en inicio la  primer pestaña del  lado  izquierdo</a:t>
            </a:r>
          </a:p>
          <a:p>
            <a:r>
              <a:rPr lang="es-ES" dirty="0" smtClean="0">
                <a:latin typeface="Tw Cen MT Condensed Extra Bold" pitchFamily="34" charset="0"/>
              </a:rPr>
              <a:t>enseguida  esta la  pestaña  insertar, luego  diseño, animaciones,</a:t>
            </a:r>
          </a:p>
          <a:p>
            <a:r>
              <a:rPr lang="es-ES" dirty="0" smtClean="0">
                <a:latin typeface="Tw Cen MT Condensed Extra Bold" pitchFamily="34" charset="0"/>
              </a:rPr>
              <a:t>presentación  con diapositivas  etc etc.</a:t>
            </a:r>
            <a:endParaRPr lang="es-ES" dirty="0">
              <a:latin typeface="Tw Cen MT Condensed Extra Bold" pitchFamily="34" charset="0"/>
            </a:endParaRPr>
          </a:p>
        </p:txBody>
      </p:sp>
      <p:sp>
        <p:nvSpPr>
          <p:cNvPr id="9" name="8 Flecha derecha"/>
          <p:cNvSpPr/>
          <p:nvPr/>
        </p:nvSpPr>
        <p:spPr>
          <a:xfrm rot="13321541">
            <a:off x="274639" y="755748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\Mis documentos\CONVOCATORIAS\TUTORIALES POWER POINT MIOS\EMPEZAR de  cero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9" y="-12700"/>
            <a:ext cx="9115425" cy="68834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051721" y="1412776"/>
            <a:ext cx="5513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Ahora nos  metemos  a diseño y se  nos  abrirá  una  ventana</a:t>
            </a:r>
          </a:p>
        </p:txBody>
      </p:sp>
      <p:sp>
        <p:nvSpPr>
          <p:cNvPr id="9" name="8 Flecha derecha"/>
          <p:cNvSpPr/>
          <p:nvPr/>
        </p:nvSpPr>
        <p:spPr>
          <a:xfrm rot="11870100">
            <a:off x="1751138" y="742114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b="57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347865" y="2564904"/>
            <a:ext cx="51089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Aquí  ya  se  abrió  la  ventana  donde escogeremos </a:t>
            </a:r>
          </a:p>
          <a:p>
            <a:r>
              <a:rPr lang="es-ES" dirty="0" smtClean="0">
                <a:latin typeface="Tw Cen MT Condensed Extra Bold" pitchFamily="34" charset="0"/>
              </a:rPr>
              <a:t>El  estilo  de  diseño  escogeremos  el  blanco</a:t>
            </a:r>
          </a:p>
          <a:p>
            <a:r>
              <a:rPr lang="es-ES" dirty="0" smtClean="0">
                <a:latin typeface="Tw Cen MT Condensed Extra Bold" pitchFamily="34" charset="0"/>
              </a:rPr>
              <a:t>Ya  se  nos  quitaron esas  letras que  por default  salen.</a:t>
            </a:r>
          </a:p>
        </p:txBody>
      </p:sp>
      <p:sp>
        <p:nvSpPr>
          <p:cNvPr id="4" name="3 Flecha derecha"/>
          <p:cNvSpPr/>
          <p:nvPr/>
        </p:nvSpPr>
        <p:spPr>
          <a:xfrm rot="13321541">
            <a:off x="1554714" y="3663023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3" y="164638"/>
            <a:ext cx="907107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Hay formas  de subir la  imagen a  nuestra  presentación ahora solo  veremos la más facilita.</a:t>
            </a:r>
          </a:p>
          <a:p>
            <a:endParaRPr lang="es-ES" dirty="0" smtClean="0">
              <a:latin typeface="Tw Cen MT Condensed Extra Bold" pitchFamily="34" charset="0"/>
            </a:endParaRPr>
          </a:p>
          <a:p>
            <a:r>
              <a:rPr lang="es-ES" dirty="0" smtClean="0">
                <a:latin typeface="Tw Cen MT Condensed Extra Bold" pitchFamily="34" charset="0"/>
              </a:rPr>
              <a:t> Que  es  copiando  y  pegando nos  vamos a  nuestra  carpeta donde  ya  tenemos  las  imágenes </a:t>
            </a:r>
          </a:p>
          <a:p>
            <a:r>
              <a:rPr lang="es-ES" dirty="0" smtClean="0">
                <a:latin typeface="Tw Cen MT Condensed Extra Bold" pitchFamily="34" charset="0"/>
              </a:rPr>
              <a:t>que  vamos a  utilizar la  seleccionamos  se  nos  abre  una  ventana  y  le  decimos  copiar</a:t>
            </a:r>
          </a:p>
          <a:p>
            <a:r>
              <a:rPr lang="es-ES" dirty="0" smtClean="0">
                <a:latin typeface="Tw Cen MT Condensed Extra Bold" pitchFamily="34" charset="0"/>
              </a:rPr>
              <a:t>y la  pegamos  con  el lado Izquierdo  del  ratón, puede  que  se  vea  muy chiquita o  muy  grande </a:t>
            </a:r>
          </a:p>
          <a:p>
            <a:r>
              <a:rPr lang="es-ES" dirty="0" smtClean="0">
                <a:latin typeface="Tw Cen MT Condensed Extra Bold" pitchFamily="34" charset="0"/>
              </a:rPr>
              <a:t>Solo  hay  que  estirarla  o  reducirla por  medio  de los circulitos  que  se  forman al  rededor  de  ella</a:t>
            </a:r>
          </a:p>
          <a:p>
            <a:r>
              <a:rPr lang="es-ES" dirty="0" smtClean="0">
                <a:latin typeface="Tw Cen MT Condensed Extra Bold" pitchFamily="34" charset="0"/>
              </a:rPr>
              <a:t>Si  ves  que  de pronto no le  ves  los  circulitos  solo  da  clik  sobre ella  y estos  aparecerán.</a:t>
            </a:r>
          </a:p>
          <a:p>
            <a:endParaRPr lang="es-ES" dirty="0" smtClean="0">
              <a:latin typeface="Tw Cen MT Condensed Extra Bold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 l="42391" t="46811" r="33124" b="21358"/>
          <a:stretch>
            <a:fillRect/>
          </a:stretch>
        </p:blipFill>
        <p:spPr bwMode="auto">
          <a:xfrm>
            <a:off x="2411760" y="3044957"/>
            <a:ext cx="3312368" cy="326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Flecha derecha"/>
          <p:cNvSpPr/>
          <p:nvPr/>
        </p:nvSpPr>
        <p:spPr>
          <a:xfrm rot="20081496">
            <a:off x="1149292" y="3542189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Flecha derecha"/>
          <p:cNvSpPr/>
          <p:nvPr/>
        </p:nvSpPr>
        <p:spPr>
          <a:xfrm rot="13321541">
            <a:off x="5371139" y="5295207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Flecha derecha"/>
          <p:cNvSpPr/>
          <p:nvPr/>
        </p:nvSpPr>
        <p:spPr>
          <a:xfrm rot="2457438" flipV="1">
            <a:off x="2711104" y="5284788"/>
            <a:ext cx="1440160" cy="1772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\Mis documentos\Mis imágenes\61681_434403099948953_17689595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979713" y="3813043"/>
            <a:ext cx="5275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atin typeface="Tw Cen MT Condensed Extra Bold" pitchFamily="34" charset="0"/>
              </a:rPr>
              <a:t>Aquí  ya  está  al  tamaño del  cuadro</a:t>
            </a:r>
            <a:endParaRPr lang="es-ES" sz="2800" dirty="0">
              <a:latin typeface="Tw Cen MT Condensed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\Mis documentos\Mis imágenes\61681_434403099948953_17689595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7544" y="260648"/>
            <a:ext cx="889217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Para  dar  alguna transición a la  imagen  solo  tienen  que  ir a la  pestaña  animaciones y escoger </a:t>
            </a:r>
          </a:p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 entre  los  muchos  que  hay al  pasar  el  cursor  sobre ellos  se  verá  el  efecto y  si  quieren</a:t>
            </a:r>
          </a:p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Más  sólo  tienen  que  ir  al triangulito  negro del  último efecto para  que  se les  abran todos</a:t>
            </a:r>
          </a:p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En  una  ventana ustedes escogen la  velocidad.</a:t>
            </a:r>
          </a:p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( Velocidad de transición lento medio o  rápido )</a:t>
            </a:r>
            <a:endParaRPr lang="es-ES" dirty="0">
              <a:solidFill>
                <a:schemeClr val="bg1"/>
              </a:solidFill>
              <a:latin typeface="Tw Cen MT Condensed Extra Bold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b="84351"/>
          <a:stretch>
            <a:fillRect/>
          </a:stretch>
        </p:blipFill>
        <p:spPr bwMode="auto">
          <a:xfrm>
            <a:off x="0" y="3332989"/>
            <a:ext cx="9144000" cy="1450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Flecha derecha"/>
          <p:cNvSpPr/>
          <p:nvPr/>
        </p:nvSpPr>
        <p:spPr>
          <a:xfrm rot="20081496">
            <a:off x="-38331" y="3926232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Flecha derecha"/>
          <p:cNvSpPr/>
          <p:nvPr/>
        </p:nvSpPr>
        <p:spPr>
          <a:xfrm rot="14677778">
            <a:off x="5543347" y="5047525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483768" y="4293096"/>
            <a:ext cx="2459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Estas son las  transiciones</a:t>
            </a:r>
            <a:endParaRPr lang="es-ES" dirty="0">
              <a:latin typeface="Tw Cen MT Condensed Extra Bold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03648" y="3909054"/>
            <a:ext cx="4464496" cy="480053"/>
          </a:xfrm>
          <a:prstGeom prst="rect">
            <a:avLst/>
          </a:prstGeom>
          <a:solidFill>
            <a:schemeClr val="accent1">
              <a:alpha val="3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059280" y="5229200"/>
            <a:ext cx="51988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Aquí  es para  que  se abran todos  los efectos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Y  si  quieren aplicar  el  mismo efecto solo 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Díganle  aplicar  a todo, (ojo) antes de poner la 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 música porque si  no  aparecerá  el  comienzo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 de la  misma en cada  diapositiva.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4" name="13 Flecha derecha"/>
          <p:cNvSpPr/>
          <p:nvPr/>
        </p:nvSpPr>
        <p:spPr>
          <a:xfrm rot="13321541">
            <a:off x="6251304" y="4868561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\Mis documentos\Mis imágenes\61681_434403099948953_17689595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60648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Para escribir  sobre  la  imagen  o  diapositiva nos  vamos a la pestaña  insertar que  es la </a:t>
            </a:r>
          </a:p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Segunda  de la  esquina  superior  izquierda.  Enseguida  nos  vamos a cuadro de texto damos clik</a:t>
            </a:r>
          </a:p>
          <a:p>
            <a:r>
              <a:rPr lang="es-ES" dirty="0" smtClean="0">
                <a:solidFill>
                  <a:schemeClr val="bg1"/>
                </a:solidFill>
                <a:latin typeface="Tw Cen MT Condensed Extra Bold" pitchFamily="34" charset="0"/>
              </a:rPr>
              <a:t>Derecho y  luego  otro clik  derecho sobre nuestra imagen y  empezamos  a  escribir.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r="36803" b="84084"/>
          <a:stretch>
            <a:fillRect/>
          </a:stretch>
        </p:blipFill>
        <p:spPr bwMode="auto">
          <a:xfrm>
            <a:off x="179512" y="3909054"/>
            <a:ext cx="8640960" cy="1632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Flecha derecha"/>
          <p:cNvSpPr/>
          <p:nvPr/>
        </p:nvSpPr>
        <p:spPr>
          <a:xfrm rot="13321541">
            <a:off x="1266683" y="4911162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Flecha derecha"/>
          <p:cNvSpPr/>
          <p:nvPr/>
        </p:nvSpPr>
        <p:spPr>
          <a:xfrm rot="19089704">
            <a:off x="3356313" y="5389090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" y="260648"/>
            <a:ext cx="74602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Ahora  procederemos  a poner la  música que  deberá  ir  en la primera  diapositiva</a:t>
            </a:r>
          </a:p>
          <a:p>
            <a:r>
              <a:rPr lang="es-ES" dirty="0" smtClean="0">
                <a:latin typeface="Tw Cen MT Condensed Extra Bold" pitchFamily="34" charset="0"/>
              </a:rPr>
              <a:t>Nos  vamos a  la pestaña  animaciones  ya  abierta  nos  vamos  a sonido de</a:t>
            </a:r>
          </a:p>
          <a:p>
            <a:r>
              <a:rPr lang="es-ES" dirty="0" smtClean="0">
                <a:latin typeface="Tw Cen MT Condensed Extra Bold" pitchFamily="34" charset="0"/>
              </a:rPr>
              <a:t>Transición veremos  que  dice  sin  sonido ahí mismo  en ese  cuadrito al  abrirlo </a:t>
            </a:r>
          </a:p>
          <a:p>
            <a:r>
              <a:rPr lang="es-ES" dirty="0" smtClean="0">
                <a:latin typeface="Tw Cen MT Condensed Extra Bold" pitchFamily="34" charset="0"/>
              </a:rPr>
              <a:t>En el  triangulito  negro aparecen sonidos  que podemos  utilizar  si  lo creemos  </a:t>
            </a:r>
          </a:p>
          <a:p>
            <a:r>
              <a:rPr lang="es-ES" dirty="0" smtClean="0">
                <a:latin typeface="Tw Cen MT Condensed Extra Bold" pitchFamily="34" charset="0"/>
              </a:rPr>
              <a:t>Conveniente para  alguna diapositiva solo hay  que  seleccionarla pero…. Si  lo  </a:t>
            </a:r>
          </a:p>
          <a:p>
            <a:r>
              <a:rPr lang="es-ES" dirty="0" smtClean="0">
                <a:latin typeface="Tw Cen MT Condensed Extra Bold" pitchFamily="34" charset="0"/>
              </a:rPr>
              <a:t>que  queremos es  una  canción  en especial…..</a:t>
            </a:r>
            <a:endParaRPr lang="es-ES" dirty="0">
              <a:latin typeface="Tw Cen MT Condensed Extra Bold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85288"/>
          <a:stretch>
            <a:fillRect/>
          </a:stretch>
        </p:blipFill>
        <p:spPr bwMode="auto">
          <a:xfrm>
            <a:off x="0" y="3813043"/>
            <a:ext cx="914400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Flecha derecha"/>
          <p:cNvSpPr/>
          <p:nvPr/>
        </p:nvSpPr>
        <p:spPr>
          <a:xfrm rot="7920612">
            <a:off x="1482707" y="3567012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Flecha derecha"/>
          <p:cNvSpPr/>
          <p:nvPr/>
        </p:nvSpPr>
        <p:spPr>
          <a:xfrm rot="4448896">
            <a:off x="6064675" y="3656886"/>
            <a:ext cx="1440160" cy="1920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75042" t="5350" r="10739" b="46903"/>
          <a:stretch>
            <a:fillRect/>
          </a:stretch>
        </p:blipFill>
        <p:spPr bwMode="auto">
          <a:xfrm>
            <a:off x="323528" y="1961456"/>
            <a:ext cx="1944216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51520" y="356659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Cuando ya abrimos la  ventana donde dice sin sonido aparece esto ahí  están todos  los  sonidos nos  vamos a la  parte de abajo  donde  dice  otro sonido y de  ahí nos  iremos a buscar  nuestro  WAV a nuestra  carpeta que  hicimos  en  un principio, si  queremos que la música  vuelva a  empezar al  acabarse  daremos  clic en repetir hasta  el próximo  sonido.</a:t>
            </a:r>
            <a:endParaRPr lang="es-ES" dirty="0">
              <a:latin typeface="Tw Cen MT Condensed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1412777"/>
            <a:ext cx="715471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Si  hicieron lo que les  dije de tener  su  carpeta  la ruta  a seguir  será esta</a:t>
            </a:r>
          </a:p>
          <a:p>
            <a:r>
              <a:rPr lang="es-ES" dirty="0" smtClean="0">
                <a:latin typeface="Tw Cen MT Condensed Extra Bold" pitchFamily="34" charset="0"/>
              </a:rPr>
              <a:t>Mis  documentos,  MIS PRESENTACIONES  2014 y  luego la  carpeta  con </a:t>
            </a:r>
          </a:p>
          <a:p>
            <a:r>
              <a:rPr lang="es-ES" dirty="0" smtClean="0">
                <a:latin typeface="Tw Cen MT Condensed Extra Bold" pitchFamily="34" charset="0"/>
              </a:rPr>
              <a:t>el  nombre de  su presentación que  es  donde  tendrán  la  música  para su </a:t>
            </a:r>
          </a:p>
          <a:p>
            <a:r>
              <a:rPr lang="es-ES" dirty="0" smtClean="0">
                <a:latin typeface="Tw Cen MT Condensed Extra Bold" pitchFamily="34" charset="0"/>
              </a:rPr>
              <a:t>Presentación o si  ustedes quieren tenerlo  en mi  música o  en  cualquier</a:t>
            </a:r>
          </a:p>
          <a:p>
            <a:r>
              <a:rPr lang="es-ES" dirty="0" smtClean="0">
                <a:latin typeface="Tw Cen MT Condensed Extra Bold" pitchFamily="34" charset="0"/>
              </a:rPr>
              <a:t>Carpeta  de su preferencia solo  tienen  que seguir  la  ruta  y  listo.</a:t>
            </a:r>
          </a:p>
          <a:p>
            <a:r>
              <a:rPr lang="es-ES" dirty="0" smtClean="0">
                <a:latin typeface="Tw Cen MT Condensed Extra Bold" pitchFamily="34" charset="0"/>
              </a:rPr>
              <a:t>Ya  saben al decirle  otro  sonido se les abrirá  la ventana  agregar  sonido</a:t>
            </a:r>
          </a:p>
          <a:p>
            <a:r>
              <a:rPr lang="es-ES" dirty="0" smtClean="0">
                <a:latin typeface="Tw Cen MT Condensed Extra Bold" pitchFamily="34" charset="0"/>
              </a:rPr>
              <a:t>Buscan  su  canción  y dan  clik  sobre ella  y ya  estará incluida  en  su trabajo. </a:t>
            </a:r>
            <a:endParaRPr lang="es-ES" dirty="0">
              <a:latin typeface="Tw Cen MT Condensed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7" y="452670"/>
            <a:ext cx="63762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Para transformar un MP3 en  WAV me gusta  usar el  programa </a:t>
            </a:r>
            <a:r>
              <a:rPr lang="es-ES" dirty="0">
                <a:latin typeface="Tw Cen MT Condensed Extra Bold" pitchFamily="34" charset="0"/>
              </a:rPr>
              <a:t>S</a:t>
            </a:r>
            <a:r>
              <a:rPr lang="es-ES" dirty="0" smtClean="0">
                <a:latin typeface="Tw Cen MT Condensed Extra Bold" pitchFamily="34" charset="0"/>
              </a:rPr>
              <a:t>witch</a:t>
            </a:r>
          </a:p>
          <a:p>
            <a:r>
              <a:rPr lang="es-ES" dirty="0" smtClean="0">
                <a:latin typeface="Tw Cen MT Condensed Extra Bold" pitchFamily="34" charset="0"/>
              </a:rPr>
              <a:t>Sound file converter usando  esta  configuración MPEG Layer-3</a:t>
            </a:r>
          </a:p>
          <a:p>
            <a:r>
              <a:rPr lang="es-ES" dirty="0" smtClean="0">
                <a:latin typeface="Tw Cen MT Condensed Extra Bold" pitchFamily="34" charset="0"/>
              </a:rPr>
              <a:t>Con 32 k Bit/s. 16,000 Hz, stereo.</a:t>
            </a:r>
          </a:p>
          <a:p>
            <a:endParaRPr lang="es-ES" dirty="0">
              <a:latin typeface="Tw Cen MT Condensed Extra Bold" pitchFamily="34" charset="0"/>
            </a:endParaRPr>
          </a:p>
          <a:p>
            <a:r>
              <a:rPr lang="es-ES" dirty="0" smtClean="0">
                <a:latin typeface="Tw Cen MT Condensed Extra Bold" pitchFamily="34" charset="0"/>
              </a:rPr>
              <a:t>No  pesa tanto y  se oye  bien.</a:t>
            </a:r>
          </a:p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251520" y="2852936"/>
            <a:ext cx="722864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Tw Cen MT Condensed Extra Bold" pitchFamily="34" charset="0"/>
              </a:rPr>
              <a:t>Bueno  este  tutorial  es principalmente para  el  que  quiere  aprender </a:t>
            </a:r>
          </a:p>
          <a:p>
            <a:r>
              <a:rPr lang="es-ES" dirty="0" smtClean="0">
                <a:latin typeface="Tw Cen MT Condensed Extra Bold" pitchFamily="34" charset="0"/>
              </a:rPr>
              <a:t>empezando  de  0 como  ven  es  muy  sencillito ya  de  cada  quien depende </a:t>
            </a:r>
          </a:p>
          <a:p>
            <a:r>
              <a:rPr lang="es-ES" dirty="0" smtClean="0">
                <a:latin typeface="Tw Cen MT Condensed Extra Bold" pitchFamily="34" charset="0"/>
              </a:rPr>
              <a:t>Ir aumentando  sus  conocimientos porque  recuerden  detrás de cada  </a:t>
            </a:r>
          </a:p>
          <a:p>
            <a:r>
              <a:rPr lang="es-ES" dirty="0" smtClean="0">
                <a:latin typeface="Tw Cen MT Condensed Extra Bold" pitchFamily="34" charset="0"/>
              </a:rPr>
              <a:t>pestaña  hay posibilidades así  que  no se  queden sin abrir ninguna esculquen </a:t>
            </a:r>
          </a:p>
          <a:p>
            <a:r>
              <a:rPr lang="es-ES" dirty="0" smtClean="0">
                <a:latin typeface="Tw Cen MT Condensed Extra Bold" pitchFamily="34" charset="0"/>
              </a:rPr>
              <a:t>Y  verán  que  emocionante  es ir descubriendo para  que  sirve cada  pestaña.</a:t>
            </a:r>
          </a:p>
          <a:p>
            <a:endParaRPr lang="es-ES" dirty="0">
              <a:latin typeface="Tw Cen MT Condensed Extra Bold" pitchFamily="34" charset="0"/>
            </a:endParaRPr>
          </a:p>
          <a:p>
            <a:r>
              <a:rPr lang="es-ES" dirty="0" smtClean="0">
                <a:latin typeface="Tw Cen MT Condensed Extra Bold" pitchFamily="34" charset="0"/>
              </a:rPr>
              <a:t>Con este  tutorial  no  avanzará  automáticamente para no enredarlos, avanzara </a:t>
            </a:r>
          </a:p>
          <a:p>
            <a:r>
              <a:rPr lang="es-ES" dirty="0" smtClean="0">
                <a:latin typeface="Tw Cen MT Condensed Extra Bold" pitchFamily="34" charset="0"/>
              </a:rPr>
              <a:t>Dando clik con el ratón, no  porque este  difícil si  no porque quien empieza de 0</a:t>
            </a:r>
          </a:p>
          <a:p>
            <a:r>
              <a:rPr lang="es-ES" dirty="0" smtClean="0">
                <a:latin typeface="Tw Cen MT Condensed Extra Bold" pitchFamily="34" charset="0"/>
              </a:rPr>
              <a:t>No  debe aprender  tantas  cosas a la  vez para mantener la mente clara.</a:t>
            </a:r>
          </a:p>
          <a:p>
            <a:endParaRPr lang="es-ES" dirty="0">
              <a:latin typeface="Tw Cen MT Condensed Extra Bold" pitchFamily="34" charset="0"/>
            </a:endParaRPr>
          </a:p>
          <a:p>
            <a:r>
              <a:rPr lang="es-ES" dirty="0" smtClean="0">
                <a:latin typeface="Tw Cen MT Condensed Extra Bold" pitchFamily="34" charset="0"/>
              </a:rPr>
              <a:t>TUTORIAL BÁSICO</a:t>
            </a:r>
          </a:p>
          <a:p>
            <a:r>
              <a:rPr lang="es-ES" dirty="0" smtClean="0">
                <a:latin typeface="Tw Cen MT Condensed Extra Bold" pitchFamily="34" charset="0"/>
              </a:rPr>
              <a:t>YULS.</a:t>
            </a:r>
          </a:p>
          <a:p>
            <a:endParaRPr lang="es-ES" dirty="0">
              <a:latin typeface="Tw Cen MT Condensed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254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altLang="en-US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altLang="en-U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1" name="book_shut_SoundsResource_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309</TotalTime>
  <Words>1036</Words>
  <Application>Microsoft Office PowerPoint</Application>
  <PresentationFormat>Presentación en pantalla (4:3)</PresentationFormat>
  <Paragraphs>98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Mirador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WindowsWolf.com.ar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Yuls</cp:lastModifiedBy>
  <cp:revision>11</cp:revision>
  <dcterms:created xsi:type="dcterms:W3CDTF">2014-03-07T12:42:50Z</dcterms:created>
  <dcterms:modified xsi:type="dcterms:W3CDTF">2014-06-05T06:51:03Z</dcterms:modified>
</cp:coreProperties>
</file>