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1" r:id="rId6"/>
    <p:sldId id="260" r:id="rId7"/>
    <p:sldId id="263" r:id="rId8"/>
    <p:sldId id="259" r:id="rId9"/>
    <p:sldId id="264" r:id="rId10"/>
    <p:sldId id="265" r:id="rId11"/>
    <p:sldId id="267" r:id="rId12"/>
    <p:sldId id="268" r:id="rId13"/>
    <p:sldId id="266" r:id="rId14"/>
    <p:sldId id="269" r:id="rId15"/>
    <p:sldId id="270" r:id="rId1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MiBRbl9FHWYhwW7Bw6hPg==" hashData="qaYJ8QW7Or9d/Zg+6Fs9fd/2q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83A71A-E13D-44F4-BFE8-ECF43EEA5C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338A5-9675-4A7E-91BA-534DCD010DE8}" type="datetimeFigureOut">
              <a:rPr lang="es-MX" smtClean="0"/>
              <a:pPr/>
              <a:t>23/06/2012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8038E-F714-4EFA-B1F3-924E523E1B2F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CC7C36-8CE2-49B1-B245-62B5753136E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79714" y="2"/>
            <a:ext cx="475681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s-MX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Trabajando con </a:t>
            </a:r>
          </a:p>
          <a:p>
            <a:pPr algn="ctr"/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Formas</a:t>
            </a:r>
          </a:p>
          <a:p>
            <a:pPr algn="ctr"/>
            <a:r>
              <a:rPr lang="es-E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En PowerPoint</a:t>
            </a:r>
          </a:p>
          <a:p>
            <a:pPr algn="ctr"/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2007</a:t>
            </a:r>
          </a:p>
          <a:p>
            <a:pPr algn="ctr"/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1844824"/>
            <a:ext cx="889248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/>
              <a:t>FORMAS</a:t>
            </a:r>
            <a:br>
              <a:rPr lang="es-ES" sz="1400" dirty="0" smtClean="0"/>
            </a:br>
            <a:r>
              <a:rPr lang="es-ES" sz="1400" dirty="0" smtClean="0"/>
              <a:t>PowerPoint viene con un conjunto de formas predeterminadas, para crear  nuestros  propios  dibujos ya  sea  con líneas  o  trazos, formas básicas  </a:t>
            </a:r>
            <a:r>
              <a:rPr lang="es-ES" sz="1400" dirty="0" smtClean="0"/>
              <a:t>etc. </a:t>
            </a:r>
            <a:r>
              <a:rPr lang="es-ES" sz="1400" dirty="0" smtClean="0"/>
              <a:t>listas para ser </a:t>
            </a:r>
            <a:r>
              <a:rPr lang="es-ES" sz="1400" dirty="0" smtClean="0"/>
              <a:t> incorporadas a  las  presentaciones, dentro de  nuestra  pestaña de formas</a:t>
            </a:r>
            <a:endParaRPr lang="es-ES" sz="1400" dirty="0" smtClean="0"/>
          </a:p>
          <a:p>
            <a:r>
              <a:rPr lang="es-ES" sz="1400" dirty="0" smtClean="0"/>
              <a:t>se  </a:t>
            </a:r>
            <a:r>
              <a:rPr lang="es-ES" sz="1400" dirty="0" smtClean="0"/>
              <a:t>abre  una  ventana  que  nos  muestra los  diferentes  categorías  de formas  existentes, Para  satisfacer  nuestras  necesidades.</a:t>
            </a:r>
            <a:br>
              <a:rPr lang="es-ES" sz="1400" dirty="0" smtClean="0"/>
            </a:br>
            <a:r>
              <a:rPr lang="es-ES" sz="1400" dirty="0" smtClean="0"/>
              <a:t/>
            </a:r>
            <a:br>
              <a:rPr lang="es-ES" sz="1400" dirty="0" smtClean="0"/>
            </a:br>
            <a:r>
              <a:rPr lang="es-ES" sz="1400" dirty="0" smtClean="0"/>
              <a:t>Para agregar una </a:t>
            </a:r>
            <a:r>
              <a:rPr lang="es-ES" sz="1400" dirty="0" smtClean="0"/>
              <a:t>f</a:t>
            </a:r>
            <a:r>
              <a:rPr lang="es-ES" sz="1400" dirty="0" smtClean="0"/>
              <a:t>orma </a:t>
            </a:r>
            <a:r>
              <a:rPr lang="es-ES" sz="1400" dirty="0" smtClean="0"/>
              <a:t>:  tienes  que  buscar  este  icono        </a:t>
            </a:r>
          </a:p>
          <a:p>
            <a:endParaRPr lang="es-ES" sz="1400" dirty="0" smtClean="0"/>
          </a:p>
          <a:p>
            <a:r>
              <a:rPr lang="es-ES" sz="1400" dirty="0" smtClean="0"/>
              <a:t> El  icono lo encontramos en  la pestaña inicio  lo  buscamos… también  se  puede  buscar desde  la  pestaña  insertar  el  caso es localizar  ese  iconito que  les  muestro le damos clic  y  se  nos  abre una  ventana con  diferentes  categorías  de formas, existentes. </a:t>
            </a:r>
          </a:p>
          <a:p>
            <a:r>
              <a:rPr lang="es-ES" sz="1400" dirty="0" smtClean="0"/>
              <a:t>En  esta  ocasión  vamos  a  usar  la  </a:t>
            </a:r>
            <a:r>
              <a:rPr lang="es-ES" sz="1400" dirty="0" smtClean="0"/>
              <a:t>forma  </a:t>
            </a:r>
            <a:r>
              <a:rPr lang="es-ES" sz="1400" dirty="0" smtClean="0"/>
              <a:t>corazón que  se  encuentra  dentro  de la  categoría  de formas  básicas, las  posibilidades  son  muchas le  podemos dar  transparencia en  color  (El que  queramos) o  en  imagen e  inclusive  dejar  solo  el  contorno  de línea  o simplemente  dejarla como imagen sin transparencia a  continuación  les  pongo  una  captura con  flechas  para  que  me  entiendan  mejor  el despliegue  de la  misma  parece  difícil  pero  no es así  solo  hay  que  familiarizarse  un  poco, y practicar.</a:t>
            </a:r>
          </a:p>
          <a:p>
            <a:r>
              <a:rPr lang="es-ES" sz="1400" dirty="0" smtClean="0"/>
              <a:t>Solo  hay  que  darle  un clic al  corazón , y  ahora  hacemos clic sobre el  documento y  de  ahí ya  dibujado  lo estiramos  al  tamaño deseado y  luego  lo acomodamos  en  el  lugar  deseado. Aquí  lo  dibuje en pequeñito.</a:t>
            </a:r>
          </a:p>
          <a:p>
            <a:endParaRPr lang="es-ES" sz="1400" dirty="0" smtClean="0"/>
          </a:p>
          <a:p>
            <a:r>
              <a:rPr lang="es-ES" sz="1400" dirty="0" smtClean="0"/>
              <a:t>No todas las formas tienen el  mismo comportamiento. Algunas, como las líneas, crean una curva a cada clic, o que cada clic cree un vértice.  Y para terminar  el  dibujo  abra que hacer doble clic.  Pero hoy  no vamos  a usar líneas, solo  es  una  aclaración.</a:t>
            </a:r>
          </a:p>
          <a:p>
            <a:r>
              <a:rPr lang="es-ES" sz="1400" dirty="0" smtClean="0"/>
              <a:t/>
            </a:r>
            <a:br>
              <a:rPr lang="es-ES" sz="1400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MX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996952"/>
            <a:ext cx="288032" cy="52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orazón"/>
          <p:cNvSpPr/>
          <p:nvPr/>
        </p:nvSpPr>
        <p:spPr>
          <a:xfrm>
            <a:off x="7524328" y="5517232"/>
            <a:ext cx="360040" cy="43204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3" y="0"/>
            <a:ext cx="91376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orazón"/>
          <p:cNvSpPr/>
          <p:nvPr/>
        </p:nvSpPr>
        <p:spPr>
          <a:xfrm>
            <a:off x="2483768" y="2204864"/>
            <a:ext cx="3528392" cy="345638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2483770" y="5445226"/>
            <a:ext cx="3162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Aquí  el corazón mas  grande en</a:t>
            </a:r>
          </a:p>
          <a:p>
            <a:r>
              <a:rPr lang="es-ES" dirty="0" smtClean="0"/>
              <a:t> color  sólido.</a:t>
            </a:r>
            <a:endParaRPr lang="es-MX" dirty="0"/>
          </a:p>
        </p:txBody>
      </p:sp>
      <p:sp>
        <p:nvSpPr>
          <p:cNvPr id="9" name="8 CuadroTexto"/>
          <p:cNvSpPr txBox="1"/>
          <p:nvPr/>
        </p:nvSpPr>
        <p:spPr>
          <a:xfrm>
            <a:off x="2123728" y="1916832"/>
            <a:ext cx="4021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Tenemos  toda  esta  variedad  de formas</a:t>
            </a:r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orazón"/>
          <p:cNvSpPr/>
          <p:nvPr/>
        </p:nvSpPr>
        <p:spPr>
          <a:xfrm>
            <a:off x="2771800" y="836712"/>
            <a:ext cx="3528392" cy="3456384"/>
          </a:xfrm>
          <a:prstGeom prst="hear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" name="7 Corazón"/>
          <p:cNvSpPr/>
          <p:nvPr/>
        </p:nvSpPr>
        <p:spPr>
          <a:xfrm>
            <a:off x="4283968" y="908720"/>
            <a:ext cx="3528392" cy="3456384"/>
          </a:xfrm>
          <a:prstGeom prst="heart">
            <a:avLst/>
          </a:prstGeom>
          <a:solidFill>
            <a:srgbClr val="FFFF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1 CuadroTexto"/>
          <p:cNvSpPr txBox="1"/>
          <p:nvPr/>
        </p:nvSpPr>
        <p:spPr>
          <a:xfrm>
            <a:off x="179512" y="188642"/>
            <a:ext cx="8841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Ahora  vamos  a  prender a ponerlo  transparente lo  seleccionamos  y  damos  un clic sobre  </a:t>
            </a:r>
          </a:p>
          <a:p>
            <a:r>
              <a:rPr lang="es-ES" dirty="0" smtClean="0"/>
              <a:t>el  corazón para  que  se despliegue  esta  ventana, damos  clic  en  formato  de  forma </a:t>
            </a:r>
            <a:endParaRPr lang="es-MX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4627" y="836714"/>
            <a:ext cx="2619375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016"/>
            <a:ext cx="3510934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3491880" y="4365105"/>
            <a:ext cx="54383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Se nos abrió  esto como  ven aquí  dice  relleno sólido  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En  color vamos  a  dar clic para  usar  el  color  que  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queramos  y en  transparencia  el  porcentaje  que  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Deseemos y el color  que  queramos  le  decimos  cerrar.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9514" y="1052736"/>
            <a:ext cx="29202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Le  inserte  una imagen de</a:t>
            </a:r>
          </a:p>
          <a:p>
            <a:r>
              <a:rPr lang="es-ES" dirty="0" smtClean="0"/>
              <a:t>Fondo para que se note bien </a:t>
            </a:r>
          </a:p>
          <a:p>
            <a:r>
              <a:rPr lang="es-ES" dirty="0" smtClean="0"/>
              <a:t>La transparencia</a:t>
            </a:r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orazón"/>
          <p:cNvSpPr/>
          <p:nvPr/>
        </p:nvSpPr>
        <p:spPr>
          <a:xfrm>
            <a:off x="323528" y="1268760"/>
            <a:ext cx="3528392" cy="3456384"/>
          </a:xfrm>
          <a:prstGeom prst="hear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395536" y="332656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Para  cambiar  color  de línea y  con  relleno</a:t>
            </a:r>
            <a:endParaRPr lang="es-MX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6" y="260650"/>
            <a:ext cx="2619375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068960"/>
            <a:ext cx="3830637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251520" y="40466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Ahora  vamos  a  dejar  solo  el  contorno</a:t>
            </a:r>
            <a:endParaRPr lang="es-MX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8" y="260650"/>
            <a:ext cx="2619375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356992"/>
            <a:ext cx="349737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orazón"/>
          <p:cNvSpPr/>
          <p:nvPr/>
        </p:nvSpPr>
        <p:spPr>
          <a:xfrm>
            <a:off x="323528" y="1196752"/>
            <a:ext cx="3528392" cy="3456384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79512" y="1052736"/>
            <a:ext cx="6570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Clic a la imagen  / formato de forma/ color de línea/escoger el  color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83570" y="476672"/>
            <a:ext cx="4342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Solo  contorno cambiando  color  de la  línea</a:t>
            </a:r>
            <a:endParaRPr lang="es-MX" dirty="0"/>
          </a:p>
        </p:txBody>
      </p:sp>
      <p:sp>
        <p:nvSpPr>
          <p:cNvPr id="12" name="11 Corazón"/>
          <p:cNvSpPr/>
          <p:nvPr/>
        </p:nvSpPr>
        <p:spPr>
          <a:xfrm>
            <a:off x="323528" y="1916832"/>
            <a:ext cx="3528392" cy="3456384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556793"/>
            <a:ext cx="3161167" cy="283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645024"/>
            <a:ext cx="3212574" cy="2951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orazón"/>
          <p:cNvSpPr/>
          <p:nvPr/>
        </p:nvSpPr>
        <p:spPr>
          <a:xfrm>
            <a:off x="5148064" y="2204864"/>
            <a:ext cx="3528392" cy="3456384"/>
          </a:xfrm>
          <a:prstGeom prst="hear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6" name="25 Rectángulo"/>
          <p:cNvSpPr/>
          <p:nvPr/>
        </p:nvSpPr>
        <p:spPr>
          <a:xfrm>
            <a:off x="1979714" y="3140968"/>
            <a:ext cx="2625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relleno/ sin relleno, cerrar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501008"/>
            <a:ext cx="3617498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323528" y="404664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Ahora vamos  a  aprender a ponerle  una  imagen  damos  clic  sobre  nuestra </a:t>
            </a:r>
            <a:r>
              <a:rPr lang="es-ES" dirty="0" smtClean="0"/>
              <a:t>forma  </a:t>
            </a:r>
            <a:r>
              <a:rPr lang="es-ES" dirty="0" smtClean="0"/>
              <a:t>corazón, vamos  a  formato  de forma /relleno con  imagen o  textura/ clic  en  archivo   se nos  abre  una  ventana  para  ver  nuestras  carpetas, seleccionar nuestra  imagen  de la  carpeta  donde  la tenemos …una  solida y  la  otra  transparente</a:t>
            </a:r>
            <a:endParaRPr lang="es-MX" dirty="0"/>
          </a:p>
        </p:txBody>
      </p:sp>
      <p:sp>
        <p:nvSpPr>
          <p:cNvPr id="3" name="2 Corazón"/>
          <p:cNvSpPr/>
          <p:nvPr/>
        </p:nvSpPr>
        <p:spPr>
          <a:xfrm>
            <a:off x="179512" y="1844824"/>
            <a:ext cx="3528392" cy="3456384"/>
          </a:xfrm>
          <a:prstGeom prst="hear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916832"/>
            <a:ext cx="1935807" cy="2040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orazón"/>
          <p:cNvSpPr/>
          <p:nvPr/>
        </p:nvSpPr>
        <p:spPr>
          <a:xfrm>
            <a:off x="5364088" y="1988840"/>
            <a:ext cx="3528392" cy="3456384"/>
          </a:xfrm>
          <a:prstGeom prst="heart">
            <a:avLst/>
          </a:prstGeom>
          <a:blipFill dpi="0" rotWithShape="1">
            <a:blip r:embed="rId3" cstate="print">
              <a:alphaModFix amt="4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395536" y="404665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Cambiando  el  estilo  de línea y  color clic a  la imagen /formato  de  forma/estilo de línea  y se  nos  abren varias  opciones , solo  es  cuestión de practicar  una  y  otra les  dejo algunas, no se  intimiden hagan  combinaciones. Se van a  relleno  y  la  dejan sin relleno, con relleno  de imagen  o color como  ya aprendieron.</a:t>
            </a:r>
            <a:endParaRPr lang="es-MX" dirty="0"/>
          </a:p>
        </p:txBody>
      </p:sp>
      <p:sp>
        <p:nvSpPr>
          <p:cNvPr id="10" name="9 Corazón"/>
          <p:cNvSpPr/>
          <p:nvPr/>
        </p:nvSpPr>
        <p:spPr>
          <a:xfrm>
            <a:off x="179512" y="1772816"/>
            <a:ext cx="1979712" cy="2016224"/>
          </a:xfrm>
          <a:prstGeom prst="heart">
            <a:avLst/>
          </a:prstGeom>
          <a:noFill/>
          <a:ln w="508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orazón"/>
          <p:cNvSpPr/>
          <p:nvPr/>
        </p:nvSpPr>
        <p:spPr>
          <a:xfrm>
            <a:off x="2411760" y="1772816"/>
            <a:ext cx="1979712" cy="2016224"/>
          </a:xfrm>
          <a:prstGeom prst="heart">
            <a:avLst/>
          </a:prstGeom>
          <a:noFill/>
          <a:ln w="193675" cmpd="sng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12 Corazón"/>
          <p:cNvSpPr/>
          <p:nvPr/>
        </p:nvSpPr>
        <p:spPr>
          <a:xfrm>
            <a:off x="4644008" y="1700808"/>
            <a:ext cx="1979712" cy="2016224"/>
          </a:xfrm>
          <a:prstGeom prst="heart">
            <a:avLst/>
          </a:prstGeom>
          <a:noFill/>
          <a:ln w="88900">
            <a:solidFill>
              <a:srgbClr val="FF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" name="13 Corazón"/>
          <p:cNvSpPr/>
          <p:nvPr/>
        </p:nvSpPr>
        <p:spPr>
          <a:xfrm>
            <a:off x="6804248" y="1628800"/>
            <a:ext cx="1979712" cy="2016224"/>
          </a:xfrm>
          <a:prstGeom prst="heart">
            <a:avLst/>
          </a:prstGeom>
          <a:noFill/>
          <a:ln w="73025" cap="rnd" cmpd="sng">
            <a:solidFill>
              <a:srgbClr val="7030A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" name="14 Corazón"/>
          <p:cNvSpPr/>
          <p:nvPr/>
        </p:nvSpPr>
        <p:spPr>
          <a:xfrm>
            <a:off x="179512" y="4365104"/>
            <a:ext cx="1979712" cy="2016224"/>
          </a:xfrm>
          <a:prstGeom prst="heart">
            <a:avLst/>
          </a:prstGeom>
          <a:ln w="171450" cap="rnd">
            <a:solidFill>
              <a:srgbClr val="C00000"/>
            </a:solidFill>
            <a:prstDash val="sysDot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6" name="15 Corazón"/>
          <p:cNvSpPr/>
          <p:nvPr/>
        </p:nvSpPr>
        <p:spPr>
          <a:xfrm>
            <a:off x="2627784" y="4365104"/>
            <a:ext cx="1979712" cy="2016224"/>
          </a:xfrm>
          <a:prstGeom prst="hear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717033"/>
            <a:ext cx="3096344" cy="2879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strella de 5 puntas"/>
          <p:cNvSpPr/>
          <p:nvPr/>
        </p:nvSpPr>
        <p:spPr>
          <a:xfrm>
            <a:off x="683568" y="764704"/>
            <a:ext cx="1800200" cy="1656184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2 Forma en L"/>
          <p:cNvSpPr/>
          <p:nvPr/>
        </p:nvSpPr>
        <p:spPr>
          <a:xfrm>
            <a:off x="3275856" y="692696"/>
            <a:ext cx="1656184" cy="1368152"/>
          </a:xfrm>
          <a:prstGeom prst="corner">
            <a:avLst/>
          </a:prstGeom>
          <a:ln w="4445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3 Cubo"/>
          <p:cNvSpPr/>
          <p:nvPr/>
        </p:nvSpPr>
        <p:spPr>
          <a:xfrm>
            <a:off x="5580112" y="764704"/>
            <a:ext cx="2160240" cy="1512168"/>
          </a:xfrm>
          <a:prstGeom prst="cub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Lágrima"/>
          <p:cNvSpPr/>
          <p:nvPr/>
        </p:nvSpPr>
        <p:spPr>
          <a:xfrm>
            <a:off x="179512" y="2924944"/>
            <a:ext cx="2016224" cy="2016224"/>
          </a:xfrm>
          <a:prstGeom prst="teardrop">
            <a:avLst>
              <a:gd name="adj" fmla="val 96335"/>
            </a:avLst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" name="5 Pergamino vertical"/>
          <p:cNvSpPr/>
          <p:nvPr/>
        </p:nvSpPr>
        <p:spPr>
          <a:xfrm>
            <a:off x="3059832" y="2564904"/>
            <a:ext cx="2016224" cy="2376264"/>
          </a:xfrm>
          <a:prstGeom prst="verticalScroll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6 Marco"/>
          <p:cNvSpPr/>
          <p:nvPr/>
        </p:nvSpPr>
        <p:spPr>
          <a:xfrm>
            <a:off x="5796136" y="2924944"/>
            <a:ext cx="2592288" cy="1368152"/>
          </a:xfrm>
          <a:prstGeom prst="frame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tx1"/>
              </a:solidFill>
            </a:endParaRPr>
          </a:p>
        </p:txBody>
      </p:sp>
      <p:sp>
        <p:nvSpPr>
          <p:cNvPr id="8" name="7 Combinar"/>
          <p:cNvSpPr/>
          <p:nvPr/>
        </p:nvSpPr>
        <p:spPr>
          <a:xfrm>
            <a:off x="1043608" y="5517232"/>
            <a:ext cx="1080120" cy="1008112"/>
          </a:xfrm>
          <a:prstGeom prst="flowChartMerge">
            <a:avLst/>
          </a:prstGeom>
          <a:ln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" name="8 Llamada de nube"/>
          <p:cNvSpPr/>
          <p:nvPr/>
        </p:nvSpPr>
        <p:spPr>
          <a:xfrm>
            <a:off x="3275856" y="5373216"/>
            <a:ext cx="2304256" cy="1080120"/>
          </a:xfrm>
          <a:prstGeom prst="cloudCallou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" name="9 Datos almacenados"/>
          <p:cNvSpPr/>
          <p:nvPr/>
        </p:nvSpPr>
        <p:spPr>
          <a:xfrm>
            <a:off x="6732240" y="5013176"/>
            <a:ext cx="1944216" cy="1008112"/>
          </a:xfrm>
          <a:prstGeom prst="flowChartOnlineStorag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131840" y="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Diferentes  combinaciones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827584" y="620688"/>
            <a:ext cx="1414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Transparente</a:t>
            </a:r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724130" y="404664"/>
            <a:ext cx="1921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Relleno de imagen</a:t>
            </a:r>
            <a:endParaRPr lang="es-MX" dirty="0"/>
          </a:p>
        </p:txBody>
      </p:sp>
      <p:sp>
        <p:nvSpPr>
          <p:cNvPr id="14" name="13 CuadroTexto"/>
          <p:cNvSpPr txBox="1"/>
          <p:nvPr/>
        </p:nvSpPr>
        <p:spPr>
          <a:xfrm>
            <a:off x="6084170" y="2492896"/>
            <a:ext cx="1953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Relleno  de textura</a:t>
            </a:r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779914" y="5157192"/>
            <a:ext cx="102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Sin  línea</a:t>
            </a:r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7092282" y="4725144"/>
            <a:ext cx="1058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Con línea</a:t>
            </a:r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ol"/>
          <p:cNvSpPr/>
          <p:nvPr/>
        </p:nvSpPr>
        <p:spPr>
          <a:xfrm>
            <a:off x="251520" y="3789040"/>
            <a:ext cx="2088232" cy="2348880"/>
          </a:xfrm>
          <a:prstGeom prst="sun">
            <a:avLst/>
          </a:prstGeom>
          <a:effectLst>
            <a:outerShdw dist="50800" dir="5400000" algn="ctr" rotWithShape="0">
              <a:srgbClr val="FFFF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2 Cara sonriente"/>
          <p:cNvSpPr/>
          <p:nvPr/>
        </p:nvSpPr>
        <p:spPr>
          <a:xfrm>
            <a:off x="3419872" y="4437112"/>
            <a:ext cx="1872208" cy="1728192"/>
          </a:xfrm>
          <a:prstGeom prst="smileyFace">
            <a:avLst/>
          </a:prstGeom>
          <a:effectLst>
            <a:outerShdw dist="381000" dir="13140000" sx="103000" sy="103000" algn="ctr" rotWithShape="0">
              <a:schemeClr val="bg2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" name="3 Luna"/>
          <p:cNvSpPr/>
          <p:nvPr/>
        </p:nvSpPr>
        <p:spPr>
          <a:xfrm>
            <a:off x="6660232" y="4005064"/>
            <a:ext cx="1224136" cy="2232248"/>
          </a:xfrm>
          <a:prstGeom prst="moon">
            <a:avLst/>
          </a:prstGeom>
          <a:effectLst>
            <a:outerShdw blurRad="431800" dist="177800" dir="5400000" algn="ctr" rotWithShape="0">
              <a:schemeClr val="accent5">
                <a:lumMod val="20000"/>
                <a:lumOff val="8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1"/>
            <a:ext cx="2721186" cy="2530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8" y="908720"/>
            <a:ext cx="2651621" cy="246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4" y="1052736"/>
            <a:ext cx="2574177" cy="2393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323528" y="404664"/>
            <a:ext cx="2184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Con  sombra  y  color.</a:t>
            </a:r>
            <a:endParaRPr lang="es-MX" dirty="0"/>
          </a:p>
        </p:txBody>
      </p:sp>
      <p:sp>
        <p:nvSpPr>
          <p:cNvPr id="9" name="8 CuadroTexto"/>
          <p:cNvSpPr txBox="1"/>
          <p:nvPr/>
        </p:nvSpPr>
        <p:spPr>
          <a:xfrm>
            <a:off x="3491880" y="0"/>
            <a:ext cx="18916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Con sombra, color</a:t>
            </a:r>
          </a:p>
          <a:p>
            <a:r>
              <a:rPr lang="es-ES" dirty="0" smtClean="0"/>
              <a:t>Tamaño, ángulo  y</a:t>
            </a:r>
          </a:p>
          <a:p>
            <a:r>
              <a:rPr lang="es-ES" dirty="0" smtClean="0"/>
              <a:t>Distancia.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6516216" y="0"/>
            <a:ext cx="18916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Con sombra, color</a:t>
            </a:r>
          </a:p>
          <a:p>
            <a:r>
              <a:rPr lang="es-ES" dirty="0" smtClean="0"/>
              <a:t>Desenfoque y</a:t>
            </a:r>
          </a:p>
          <a:p>
            <a:r>
              <a:rPr lang="es-ES" dirty="0" smtClean="0"/>
              <a:t>Distancia.</a:t>
            </a:r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86256"/>
            <a:ext cx="3059832" cy="2845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 useBgFill="1">
        <p:nvSpPr>
          <p:cNvPr id="4" name="3 Placa"/>
          <p:cNvSpPr/>
          <p:nvPr/>
        </p:nvSpPr>
        <p:spPr>
          <a:xfrm>
            <a:off x="251520" y="4509120"/>
            <a:ext cx="2160240" cy="2016224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" y="260649"/>
            <a:ext cx="36240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Si  queremos  una  autoforma  con </a:t>
            </a:r>
          </a:p>
          <a:p>
            <a:r>
              <a:rPr lang="es-ES" dirty="0" smtClean="0"/>
              <a:t> el  color  del  fondo clic a la  imagen </a:t>
            </a:r>
          </a:p>
          <a:p>
            <a:r>
              <a:rPr lang="es-ES" dirty="0" smtClean="0"/>
              <a:t>formato de forma /relleno/</a:t>
            </a:r>
          </a:p>
          <a:p>
            <a:r>
              <a:rPr lang="es-ES" dirty="0" smtClean="0"/>
              <a:t>relleno de fondo  de diapositiva</a:t>
            </a:r>
            <a:endParaRPr lang="es-MX" dirty="0"/>
          </a:p>
        </p:txBody>
      </p:sp>
      <p:sp>
        <p:nvSpPr>
          <p:cNvPr id="11" name="10 Llamada de flecha hacia abajo"/>
          <p:cNvSpPr/>
          <p:nvPr/>
        </p:nvSpPr>
        <p:spPr>
          <a:xfrm>
            <a:off x="4788024" y="2492896"/>
            <a:ext cx="3168352" cy="3744416"/>
          </a:xfrm>
          <a:prstGeom prst="downArrowCallout">
            <a:avLst>
              <a:gd name="adj1" fmla="val 26030"/>
              <a:gd name="adj2" fmla="val 25000"/>
              <a:gd name="adj3" fmla="val 25000"/>
              <a:gd name="adj4" fmla="val 64432"/>
            </a:avLst>
          </a:prstGeom>
          <a:solidFill>
            <a:srgbClr val="92D050"/>
          </a:solidFill>
          <a:scene3d>
            <a:camera prst="orthographicFront">
              <a:rot lat="0" lon="0" rev="2100000"/>
            </a:camera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851922" y="836712"/>
            <a:ext cx="50905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Esta  tiene formato  en tres dimensiones</a:t>
            </a:r>
          </a:p>
          <a:p>
            <a:r>
              <a:rPr lang="es-ES" dirty="0" smtClean="0"/>
              <a:t>Y  giro  en tres  dimensiones y  cambio de  color</a:t>
            </a:r>
          </a:p>
          <a:p>
            <a:r>
              <a:rPr lang="es-ES" dirty="0" smtClean="0"/>
              <a:t>Ya  sabemos  que el color predeterminado es el azul </a:t>
            </a:r>
            <a:endParaRPr lang="es-MX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51520" y="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Lo  que  se  busca  es que  no se intimiden y  usen las  combinaciones  que  se les  ocurran  para  eso  esta  cada  opción  para  probar  resultados.</a:t>
            </a:r>
            <a:endParaRPr lang="es-MX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692696"/>
            <a:ext cx="281574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92696"/>
            <a:ext cx="2880320" cy="26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692696"/>
            <a:ext cx="2844798" cy="2691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3861050"/>
            <a:ext cx="2848892" cy="2695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5" y="3827437"/>
            <a:ext cx="2880320" cy="2725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Placa"/>
          <p:cNvSpPr/>
          <p:nvPr/>
        </p:nvSpPr>
        <p:spPr>
          <a:xfrm>
            <a:off x="3131840" y="1916832"/>
            <a:ext cx="2412776" cy="2204864"/>
          </a:xfrm>
          <a:prstGeom prst="plaque">
            <a:avLst/>
          </a:prstGeom>
          <a:solidFill>
            <a:srgbClr val="FFC000"/>
          </a:solidFill>
          <a:scene3d>
            <a:camera prst="orthographicFront">
              <a:rot lat="2762508" lon="1771212" rev="1330560"/>
            </a:camera>
            <a:lightRig rig="threePt" dir="t"/>
          </a:scene3d>
          <a:sp3d z="-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9" y="3789040"/>
            <a:ext cx="2852985" cy="2699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2"/>
            <a:ext cx="896448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latin typeface="Book Antiqua" pitchFamily="18" charset="0"/>
              </a:rPr>
              <a:t>Por último  decirles que  no  soy  ninguna  maestra en PowerPoint  lo  poco  que  se lo he aprendido  en el </a:t>
            </a:r>
            <a:r>
              <a:rPr lang="es-ES" sz="2400" i="1" dirty="0" smtClean="0">
                <a:latin typeface="Book Antiqua" pitchFamily="18" charset="0"/>
              </a:rPr>
              <a:t>camino.</a:t>
            </a:r>
            <a:endParaRPr lang="es-ES" sz="2400" i="1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 </a:t>
            </a:r>
            <a:r>
              <a:rPr lang="es-ES" sz="2400" i="1" dirty="0" smtClean="0">
                <a:latin typeface="Book Antiqua" pitchFamily="18" charset="0"/>
              </a:rPr>
              <a:t>Desde </a:t>
            </a:r>
            <a:r>
              <a:rPr lang="es-ES" sz="2400" i="1" dirty="0" smtClean="0">
                <a:latin typeface="Book Antiqua" pitchFamily="18" charset="0"/>
              </a:rPr>
              <a:t>que vi  la  primera  presentación pensé algún día  podre hacer  esto  así que  no se desanimen…. </a:t>
            </a:r>
          </a:p>
          <a:p>
            <a:r>
              <a:rPr lang="es-ES" sz="2400" i="1" dirty="0" smtClean="0">
                <a:latin typeface="Book Antiqua" pitchFamily="18" charset="0"/>
              </a:rPr>
              <a:t>Si  verdaderamente  se quiere  aprender  se  aprende, </a:t>
            </a:r>
            <a:r>
              <a:rPr lang="es-ES" sz="2400" i="1" u="sng" dirty="0" smtClean="0">
                <a:latin typeface="Book Antiqua" pitchFamily="18" charset="0"/>
              </a:rPr>
              <a:t>y que  me  perdonen los  maestros  en </a:t>
            </a:r>
            <a:r>
              <a:rPr lang="es-ES" sz="2400" i="1" u="sng" dirty="0" smtClean="0">
                <a:latin typeface="Book Antiqua" pitchFamily="18" charset="0"/>
              </a:rPr>
              <a:t>esto. </a:t>
            </a:r>
            <a:endParaRPr lang="es-ES" sz="2400" i="1" u="sng" dirty="0" smtClean="0">
              <a:latin typeface="Book Antiqua" pitchFamily="18" charset="0"/>
            </a:endParaRPr>
          </a:p>
          <a:p>
            <a:endParaRPr lang="es-ES" sz="2400" i="1" u="sng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A lo  mejor  explico  las  cosas  muy a  mi  modo pero  trato  de  explicarlo  lo  mejor  que  puedo.</a:t>
            </a:r>
          </a:p>
          <a:p>
            <a:endParaRPr lang="es-ES" sz="2400" i="1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Me resta decirles  que  de las  animaciones  que  les den dependerá en  gran  medida lo  hermoso  del trabajo y a  practicar se  ha  dicho ! </a:t>
            </a:r>
          </a:p>
          <a:p>
            <a:endParaRPr lang="es-ES" sz="2000" i="1" dirty="0" smtClean="0">
              <a:latin typeface="Book Antiqua" pitchFamily="18" charset="0"/>
            </a:endParaRPr>
          </a:p>
          <a:p>
            <a:r>
              <a:rPr lang="es-ES" sz="2000" i="1" dirty="0" smtClean="0">
                <a:latin typeface="Book Antiqua" pitchFamily="18" charset="0"/>
              </a:rPr>
              <a:t>Tutorial hecho con  mucho  cariño para  los  visitantes, usuari@s  y amig@s  de: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524329" y="5661248"/>
            <a:ext cx="1327478" cy="923330"/>
          </a:xfrm>
          <a:prstGeom prst="rect">
            <a:avLst/>
          </a:prstGeom>
          <a:noFill/>
          <a:scene3d>
            <a:camera prst="isometricOffAxis1Left">
              <a:rot lat="1063043" lon="3209794" rev="21406240"/>
            </a:camera>
            <a:lightRig rig="threePt" dir="t"/>
          </a:scene3d>
          <a:sp3d extrusionH="76200">
            <a:bevelT prst="relaxedInset"/>
            <a:extrusionClr>
              <a:schemeClr val="bg2"/>
            </a:extrusion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Yuls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195" name="Picture 3" descr="C:\Documents and Settings\Administrador\Mis documentos\RETOS DE MALAGUEÑOS\RETO 52\LAY REGALO\Nueva carpeta\Nueva carpeta\MIS  PP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10" y="5373217"/>
            <a:ext cx="3114437" cy="13083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1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1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4228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4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4025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4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4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550</Words>
  <Application>Microsoft Office PowerPoint</Application>
  <PresentationFormat>Presentación en pantalla (4:3)</PresentationFormat>
  <Paragraphs>91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173</cp:revision>
  <dcterms:created xsi:type="dcterms:W3CDTF">2012-06-22T00:23:35Z</dcterms:created>
  <dcterms:modified xsi:type="dcterms:W3CDTF">2012-06-23T19:01:08Z</dcterms:modified>
</cp:coreProperties>
</file>