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57" r:id="rId3"/>
    <p:sldId id="256" r:id="rId4"/>
    <p:sldId id="258" r:id="rId5"/>
    <p:sldId id="259" r:id="rId6"/>
    <p:sldId id="262" r:id="rId7"/>
    <p:sldId id="264" r:id="rId8"/>
    <p:sldId id="265" r:id="rId9"/>
    <p:sldId id="267" r:id="rId10"/>
    <p:sldId id="266" r:id="rId11"/>
    <p:sldId id="268" r:id="rId12"/>
    <p:sldId id="270" r:id="rId13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Dz6HrEKWoLcDqaXg/ZCZfA==" hashData="aNN7kviD39oLA33gUVuecx98yy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10808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0155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691672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 altLang="es-ES_tradnl">
              <a:solidFill>
                <a:srgbClr val="000000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_tradnl" altLang="es-ES_tradnl">
              <a:solidFill>
                <a:srgbClr val="000000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62665-2090-4CFC-A32B-9E589B4522F2}" type="slidenum">
              <a:rPr lang="es-ES_tradnl" altLang="es-ES_tradnl">
                <a:solidFill>
                  <a:srgbClr val="000000"/>
                </a:solidFill>
              </a:rPr>
              <a:pPr/>
              <a:t>‹Nº›</a:t>
            </a:fld>
            <a:endParaRPr lang="es-ES_tradnl" altLang="es-ES_trad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706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890442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94912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2588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16358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8060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78714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26363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608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67604-7092-490A-BD3D-800D14B00D4A}" type="datetimeFigureOut">
              <a:rPr lang="es-ES_tradnl" smtClean="0"/>
              <a:t>01/11/2014</a:t>
            </a:fld>
            <a:endParaRPr lang="es-ES_tradnl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F8B77-7298-452D-A76B-7580DC5BE053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2419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8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_tradnl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_tradnl" smtClean="0"/>
              <a:t>Haga clic para modificar el estilo de texto del patrón</a:t>
            </a:r>
          </a:p>
          <a:p>
            <a:pPr lvl="1"/>
            <a:r>
              <a:rPr lang="es-ES_tradnl" altLang="es-ES_tradnl" smtClean="0"/>
              <a:t>Segundo nivel</a:t>
            </a:r>
          </a:p>
          <a:p>
            <a:pPr lvl="2"/>
            <a:r>
              <a:rPr lang="es-ES_tradnl" altLang="es-ES_tradnl" smtClean="0"/>
              <a:t>Tercer nivel</a:t>
            </a:r>
          </a:p>
          <a:p>
            <a:pPr lvl="3"/>
            <a:r>
              <a:rPr lang="es-ES_tradnl" altLang="es-ES_tradnl" smtClean="0"/>
              <a:t>Cuarto nivel</a:t>
            </a:r>
          </a:p>
          <a:p>
            <a:pPr lvl="4"/>
            <a:r>
              <a:rPr lang="es-ES_tradnl" altLang="es-ES_tradnl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altLang="es-ES_tradnl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altLang="es-ES_tradnl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BDCCE8-2220-44C2-801C-B0201B271105}" type="slidenum">
              <a:rPr lang="es-ES_tradnl" altLang="es-ES_tradnl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ES_tradnl" altLang="es-ES_tradnl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spps.com/index.php?board=65.0" TargetMode="External"/><Relationship Id="rId13" Type="http://schemas.openxmlformats.org/officeDocument/2006/relationships/hyperlink" Target="http://www.mispps.com/index.php?board=70.0" TargetMode="External"/><Relationship Id="rId18" Type="http://schemas.openxmlformats.org/officeDocument/2006/relationships/hyperlink" Target="http://www.mispps.com/index.php?board=75.0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12" Type="http://schemas.openxmlformats.org/officeDocument/2006/relationships/hyperlink" Target="http://www.mispps.com/index.php?board=69.0" TargetMode="External"/><Relationship Id="rId17" Type="http://schemas.openxmlformats.org/officeDocument/2006/relationships/hyperlink" Target="http://www.mispps.com/index.php?board=74.0" TargetMode="External"/><Relationship Id="rId2" Type="http://schemas.openxmlformats.org/officeDocument/2006/relationships/slideLayout" Target="../slideLayouts/slideLayout12.xml"/><Relationship Id="rId16" Type="http://schemas.openxmlformats.org/officeDocument/2006/relationships/hyperlink" Target="http://www.mispps.com/index.php?board=73.0" TargetMode="External"/><Relationship Id="rId20" Type="http://schemas.openxmlformats.org/officeDocument/2006/relationships/image" Target="../media/image11.png"/><Relationship Id="rId1" Type="http://schemas.openxmlformats.org/officeDocument/2006/relationships/audio" Target="../media/audio1.wav"/><Relationship Id="rId6" Type="http://schemas.openxmlformats.org/officeDocument/2006/relationships/hyperlink" Target="http://www.mispps.com/" TargetMode="External"/><Relationship Id="rId11" Type="http://schemas.openxmlformats.org/officeDocument/2006/relationships/hyperlink" Target="http://www.mispps.com/index.php?board=68.0" TargetMode="External"/><Relationship Id="rId5" Type="http://schemas.openxmlformats.org/officeDocument/2006/relationships/image" Target="../media/image9.png"/><Relationship Id="rId15" Type="http://schemas.openxmlformats.org/officeDocument/2006/relationships/hyperlink" Target="http://www.mispps.com/index.php?board=72.0" TargetMode="External"/><Relationship Id="rId10" Type="http://schemas.openxmlformats.org/officeDocument/2006/relationships/hyperlink" Target="http://www.mispps.com/index.php?board=67.0" TargetMode="External"/><Relationship Id="rId19" Type="http://schemas.openxmlformats.org/officeDocument/2006/relationships/hyperlink" Target="http://www.mispps.com/index.php?board=76.0" TargetMode="External"/><Relationship Id="rId4" Type="http://schemas.openxmlformats.org/officeDocument/2006/relationships/hyperlink" Target="http://www.mispps.com/lists/?p=subscribe&amp;id=2" TargetMode="External"/><Relationship Id="rId9" Type="http://schemas.openxmlformats.org/officeDocument/2006/relationships/hyperlink" Target="http://www.mispps.com/index.php?board=66.0" TargetMode="External"/><Relationship Id="rId14" Type="http://schemas.openxmlformats.org/officeDocument/2006/relationships/hyperlink" Target="http://www.mispps.com/index.php?board=71.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4766" y="116632"/>
            <a:ext cx="8834470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Como aplicar efecto</a:t>
            </a:r>
          </a:p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De transparencia a nuestras</a:t>
            </a:r>
          </a:p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Imágenes.</a:t>
            </a:r>
          </a:p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Para colocarlas encima</a:t>
            </a:r>
          </a:p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De un fondo.</a:t>
            </a:r>
          </a:p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O por debajo de una imagen</a:t>
            </a:r>
          </a:p>
          <a:p>
            <a:pPr algn="ctr"/>
            <a:r>
              <a:rPr lang="es-E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Para lograr efectos interesantes</a:t>
            </a:r>
            <a:endParaRPr lang="es-ES_tradnl" sz="5400" b="1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72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197346"/>
            <a:ext cx="756084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Tips  para  no olvidar:   </a:t>
            </a:r>
          </a:p>
          <a:p>
            <a:r>
              <a:rPr lang="es-ES" b="1" dirty="0"/>
              <a:t>C</a:t>
            </a:r>
            <a:r>
              <a:rPr lang="es-ES" b="1" dirty="0" smtClean="0"/>
              <a:t>uando  una  diapositiva esta  tal  y  como  es, si le  damos clic derecho  para  cambiarle  el  color  o ponerle  una  imagen  de fondo al  final  nos  dirá  la  ventanita FORMATO  DE  FONDO. De ahí  nos  abre  otra  ventana y elegimos</a:t>
            </a:r>
          </a:p>
          <a:p>
            <a:r>
              <a:rPr lang="es-ES" b="1" dirty="0" smtClean="0"/>
              <a:t>Las  opciones  que queramos.</a:t>
            </a:r>
          </a:p>
          <a:p>
            <a:endParaRPr lang="es-ES" b="1" dirty="0"/>
          </a:p>
          <a:p>
            <a:r>
              <a:rPr lang="es-ES" b="1" dirty="0" smtClean="0"/>
              <a:t>Si a  una imagen le  queremos  dar  un  efecto    seleccionamos    imagen  le  damos  clic derecho  y  al  final de la  ventanita  dirá FORMATO  DE IMAGEN</a:t>
            </a:r>
          </a:p>
          <a:p>
            <a:r>
              <a:rPr lang="es-ES" b="1" dirty="0" smtClean="0"/>
              <a:t>Se abrirá   otra  ventana  en  el  cual podremos  dar  diferentes  efectos tal  vez  más  adelante les  haga  otro  tutorial  sobre esto.</a:t>
            </a:r>
          </a:p>
          <a:p>
            <a:endParaRPr lang="es-ES" b="1" dirty="0"/>
          </a:p>
          <a:p>
            <a:r>
              <a:rPr lang="es-ES" b="1" dirty="0" smtClean="0"/>
              <a:t>Si  a una  autoforma  geométrica  le  queremos  insertar  una  imagen  al  darle  clic derecho  dirá  FORMATO  DE AUTOFORMA  que  es  básicamente  lo  explicado  en este  tutorial.</a:t>
            </a:r>
          </a:p>
          <a:p>
            <a:endParaRPr lang="es-ES" b="1" dirty="0"/>
          </a:p>
          <a:p>
            <a:r>
              <a:rPr lang="es-ES" b="1" dirty="0" smtClean="0"/>
              <a:t>Podremos rellenar  con una  imagen cualquier autoforma geométrica e  inclusive   podremos  hacer un mosaico seleccionando  mosaico  de imagen como  textura.</a:t>
            </a:r>
          </a:p>
          <a:p>
            <a:endParaRPr lang="es-ES" b="1" dirty="0"/>
          </a:p>
          <a:p>
            <a:r>
              <a:rPr lang="es-ES" b="1" dirty="0" smtClean="0"/>
              <a:t>Bueno pues espero  les  sea  fácil entenderlo y  lo  disfruten.</a:t>
            </a:r>
          </a:p>
          <a:p>
            <a:r>
              <a:rPr lang="es-ES" b="1" dirty="0" smtClean="0"/>
              <a:t>Me  sentiré  feliz  si  tan solo  una persona aprende  algo y la  hago  sentir  bien, con  cariño.</a:t>
            </a:r>
          </a:p>
          <a:p>
            <a:r>
              <a:rPr lang="es-ES" b="1" dirty="0" smtClean="0"/>
              <a:t>Yuls</a:t>
            </a:r>
            <a:r>
              <a:rPr lang="es-ES" b="1" dirty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51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C0D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49" name="book97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ook_shut_SoundsResource_com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0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333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altLang="es-ES_tradnl" smtClean="0">
              <a:solidFill>
                <a:srgbClr val="000000"/>
              </a:solidFill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1270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smtClean="0">
              <a:solidFill>
                <a:srgbClr val="000000"/>
              </a:solidFill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6248400"/>
          </a:xfrm>
          <a:prstGeom prst="rect">
            <a:avLst/>
          </a:prstGeom>
          <a:noFill/>
          <a:ln w="1206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smtClean="0">
              <a:solidFill>
                <a:srgbClr val="000000"/>
              </a:solidFill>
            </a:endParaRPr>
          </a:p>
        </p:txBody>
      </p:sp>
      <p:sp>
        <p:nvSpPr>
          <p:cNvPr id="11270" name="AutoShape 6" descr="postit"/>
          <p:cNvSpPr>
            <a:spLocks noChangeAspect="1" noChangeArrowheads="1"/>
          </p:cNvSpPr>
          <p:nvPr/>
        </p:nvSpPr>
        <p:spPr bwMode="auto">
          <a:xfrm>
            <a:off x="4191000" y="2209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_tradnl" smtClean="0">
              <a:solidFill>
                <a:srgbClr val="000000"/>
              </a:solidFill>
            </a:endParaRPr>
          </a:p>
        </p:txBody>
      </p:sp>
      <p:pic>
        <p:nvPicPr>
          <p:cNvPr id="11274" name="Picture 10" descr="boletin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562600"/>
            <a:ext cx="3811588" cy="546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0" y="4953000"/>
            <a:ext cx="9144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s-ES_tradnl" altLang="es-ES_tradnl" sz="1200" b="1" smtClean="0">
                <a:solidFill>
                  <a:srgbClr val="04265C"/>
                </a:solidFill>
                <a:latin typeface="Berlin Sans FB Demi" pitchFamily="34" charset="0"/>
              </a:rPr>
              <a:t>Si deseas recibir pps periódicamente en tu correo electrónico subscríbete aquí: </a:t>
            </a:r>
          </a:p>
        </p:txBody>
      </p:sp>
      <p:sp>
        <p:nvSpPr>
          <p:cNvPr id="11390" name="Text Box 126"/>
          <p:cNvSpPr txBox="1">
            <a:spLocks noChangeArrowheads="1"/>
          </p:cNvSpPr>
          <p:nvPr/>
        </p:nvSpPr>
        <p:spPr bwMode="auto">
          <a:xfrm>
            <a:off x="914400" y="25908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s-ES" altLang="es-ES_tradnl" smtClean="0">
              <a:solidFill>
                <a:srgbClr val="000000"/>
              </a:solidFill>
            </a:endParaRPr>
          </a:p>
        </p:txBody>
      </p:sp>
      <p:pic>
        <p:nvPicPr>
          <p:cNvPr id="11677" name="Picture 413" descr="logo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7924800" cy="1295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1" name="Text Box 417"/>
          <p:cNvSpPr txBox="1">
            <a:spLocks noChangeArrowheads="1"/>
          </p:cNvSpPr>
          <p:nvPr/>
        </p:nvSpPr>
        <p:spPr bwMode="auto">
          <a:xfrm>
            <a:off x="0" y="2362200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s-ES_tradnl" altLang="es-ES_tradnl" b="1" smtClean="0">
                <a:solidFill>
                  <a:srgbClr val="04265C"/>
                </a:solidFill>
                <a:latin typeface="Berlin Sans FB Demi" pitchFamily="34" charset="0"/>
              </a:rPr>
              <a:t>Accede a la sección que desees desde aquí:</a:t>
            </a:r>
          </a:p>
        </p:txBody>
      </p:sp>
      <p:graphicFrame>
        <p:nvGraphicFramePr>
          <p:cNvPr id="11742" name="Group 478"/>
          <p:cNvGraphicFramePr>
            <a:graphicFrameLocks noGrp="1"/>
          </p:cNvGraphicFramePr>
          <p:nvPr/>
        </p:nvGraphicFramePr>
        <p:xfrm>
          <a:off x="990600" y="3429000"/>
          <a:ext cx="7086600" cy="1036320"/>
        </p:xfrm>
        <a:graphic>
          <a:graphicData uri="http://schemas.openxmlformats.org/drawingml/2006/table">
            <a:tbl>
              <a:tblPr/>
              <a:tblGrid>
                <a:gridCol w="1181100"/>
                <a:gridCol w="1181100"/>
                <a:gridCol w="1181100"/>
                <a:gridCol w="1181100"/>
                <a:gridCol w="1181100"/>
                <a:gridCol w="1181100"/>
              </a:tblGrid>
              <a:tr h="180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8"/>
                        </a:rPr>
                        <a:t>Dedicatorias</a:t>
                      </a:r>
                      <a:endParaRPr kumimoji="0" lang="es-ES" altLang="es-ES_tradnl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9"/>
                        </a:rPr>
                        <a:t>Fechas Especiales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0"/>
                        </a:rPr>
                        <a:t>Graciosos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1"/>
                        </a:rPr>
                        <a:t>Historia y arte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2"/>
                        </a:rPr>
                        <a:t>Lugares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3"/>
                        </a:rPr>
                        <a:t>Musicales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</a:tr>
              <a:tr h="4032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4"/>
                        </a:rPr>
                        <a:t>Naturaleza y Ciencias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5"/>
                        </a:rPr>
                        <a:t>Política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6"/>
                        </a:rPr>
                        <a:t>Reflexión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7"/>
                        </a:rPr>
                        <a:t>Religiosos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8"/>
                        </a:rPr>
                        <a:t>Románticos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altLang="es-ES_trad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rlin Sans FB Demi" pitchFamily="34" charset="0"/>
                          <a:hlinkClick r:id="rId19"/>
                        </a:rPr>
                        <a:t>Salud</a:t>
                      </a:r>
                      <a:endParaRPr kumimoji="0" lang="es-ES" altLang="es-ES_trad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6F6"/>
                    </a:solidFill>
                  </a:tcPr>
                </a:tc>
              </a:tr>
            </a:tbl>
          </a:graphicData>
        </a:graphic>
      </p:graphicFrame>
      <p:sp>
        <p:nvSpPr>
          <p:cNvPr id="11744" name="Rectangle 480"/>
          <p:cNvSpPr>
            <a:spLocks noChangeArrowheads="1"/>
          </p:cNvSpPr>
          <p:nvPr/>
        </p:nvSpPr>
        <p:spPr bwMode="auto">
          <a:xfrm>
            <a:off x="0" y="2892425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b="1" u="sng" smtClean="0">
                <a:solidFill>
                  <a:srgbClr val="04265C"/>
                </a:solidFill>
                <a:latin typeface="Berlin Sans FB Demi" pitchFamily="34" charset="0"/>
              </a:rPr>
              <a:t>PPS Exclusivos</a:t>
            </a:r>
            <a:endParaRPr lang="es-ES" altLang="es-ES_tradnl" b="1" u="sng" smtClean="0">
              <a:solidFill>
                <a:srgbClr val="04265C"/>
              </a:solidFill>
              <a:latin typeface="Berlin Sans FB Demi" pitchFamily="34" charset="0"/>
            </a:endParaRPr>
          </a:p>
        </p:txBody>
      </p:sp>
      <p:pic>
        <p:nvPicPr>
          <p:cNvPr id="11745" name="Picture 481" descr="propuesta2_red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69669">
            <a:off x="5334000" y="1524000"/>
            <a:ext cx="3581400" cy="156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4" fill="hold"/>
                                        <p:tgtEl>
                                          <p:spTgt spid="11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4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Mis documentos\Mis imágenes\AAAMascara difuminar\Nueva carpeta\Imagen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6" y="3272755"/>
            <a:ext cx="4322434" cy="358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706" y="1268760"/>
            <a:ext cx="847661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Insertemos en nuestra diapositiva una forma desde la </a:t>
            </a:r>
            <a:r>
              <a:rPr lang="es-E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Ficha Insertar</a:t>
            </a:r>
          </a:p>
          <a:p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Ahora nos  vamos  directo a la  herramienta  </a:t>
            </a:r>
            <a:r>
              <a:rPr lang="es-E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Formas </a:t>
            </a: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le  daremos  </a:t>
            </a:r>
            <a:r>
              <a:rPr lang="es-E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clic</a:t>
            </a:r>
          </a:p>
          <a:p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  se nos  abrirá la  ventanita con las formas existentes en este  caso voy</a:t>
            </a:r>
          </a:p>
          <a:p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utilizar  la  forma rectángulo, ajustamos  su tamaño para  cubrir  toda la diapositiva, </a:t>
            </a:r>
          </a:p>
          <a:p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Vamos a rellenar  la  forma rectángulo  con una imagen dando  clic  derecho sobre la  forma </a:t>
            </a:r>
          </a:p>
          <a:p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 damos </a:t>
            </a:r>
            <a:r>
              <a:rPr lang="es-E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clic a FORMATO DE FORMA se abrirá una  ventana  y  nos  vamos </a:t>
            </a:r>
            <a:endParaRPr lang="en-US" sz="16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s-E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directo a relleno  con imagen o textura y de ahí  abrimos archivo y  buscamos la imagen a  utilizar</a:t>
            </a:r>
            <a:r>
              <a:rPr lang="es-E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endParaRPr lang="es-ES_tradnl" dirty="0"/>
          </a:p>
        </p:txBody>
      </p:sp>
      <p:pic>
        <p:nvPicPr>
          <p:cNvPr id="1029" name="Picture 5" descr="C:\Documents and Settings\admin\Mis documentos\Mis imágenes\AAAMascara difuminar\Nueva carpeta\Imagen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6" y="4038"/>
            <a:ext cx="9065267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49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260648"/>
            <a:ext cx="90364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Este  es  el  fondo que voy</a:t>
            </a:r>
          </a:p>
          <a:p>
            <a:pPr algn="ctr"/>
            <a:r>
              <a:rPr lang="es-E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 utilizar.</a:t>
            </a:r>
          </a:p>
          <a:p>
            <a:pPr algn="ctr"/>
            <a:endParaRPr lang="es-ES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Para lograr  que  una imagen se convierta  en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fondo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solo  </a:t>
            </a:r>
          </a:p>
          <a:p>
            <a:pPr algn="ctr"/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amos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clic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derecho  sobre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nuestra  diapositiva  en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blanco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se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abrirá  la  ventana </a:t>
            </a:r>
          </a:p>
          <a:p>
            <a:pPr algn="ctr"/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 damos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clic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 formato de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fondo,   luego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 relleno  y  luego </a:t>
            </a:r>
          </a:p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relleno  con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imagen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buscamos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la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elegida </a:t>
            </a:r>
          </a:p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  escogemos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una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textura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del  mismo  programa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y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  damos  a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cerrar  si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  decimos  aplicar </a:t>
            </a:r>
          </a:p>
          <a:p>
            <a:pPr algn="ctr"/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todo nos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dejará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el  mismo  fondo para  todas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las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diapositivas  si  le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decimos</a:t>
            </a:r>
          </a:p>
          <a:p>
            <a:pPr algn="ctr"/>
            <a:r>
              <a:rPr lang="es-E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errar  nos quedará  solo esa  con el  fondo  elegido.</a:t>
            </a:r>
            <a:endParaRPr lang="es-E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establecer 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fondo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volverá   a  dejarnos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 diapositiva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sin  la  </a:t>
            </a:r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imagen.</a:t>
            </a:r>
          </a:p>
          <a:p>
            <a:pPr algn="ctr"/>
            <a:endParaRPr lang="es-E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s-E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(NOTA)</a:t>
            </a:r>
          </a:p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una  imagen  que  la  has  hecho  fondo no se le puede  manipular  para  moverla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de  lugar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 reducirla  de tamaño ,  ya  te  sale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al  tamaño  de  </a:t>
            </a:r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 diapositiva.</a:t>
            </a:r>
            <a:endParaRPr lang="es-ES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775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Mis documentos\Mis imágenes\AAAMascara difuminar\Nueva carpeta\Imagen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1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411760" y="10527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 esta  la  imagen sin transparencia</a:t>
            </a:r>
          </a:p>
          <a:p>
            <a:pPr algn="ctr"/>
            <a:r>
              <a:rPr lang="es-E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 utilizar.</a:t>
            </a:r>
            <a:endParaRPr lang="es-E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22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>
              <a:alphaModFix amt="38000"/>
            </a:blip>
            <a:srcRect/>
            <a:tile tx="0" ty="0" sx="69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3" name="2 Rectángulo"/>
          <p:cNvSpPr/>
          <p:nvPr/>
        </p:nvSpPr>
        <p:spPr>
          <a:xfrm>
            <a:off x="31830" y="332656"/>
            <a:ext cx="911217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Este  es resultado de rellenar la  forma rectángulo con la  imagen de las tortugas 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</a:rPr>
              <a:t>al  tamaño de la  diapositiva .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</a:rPr>
              <a:t>Enseguida  palomee  mosaico  de imagen  con textura  y  nada  más  le  moví  a escala X  al 69%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Con 62% de transparencia  hay que  jugar  con lo  valores  y  dejar lo  que  nos  guste.</a:t>
            </a: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pPr algn="ctr"/>
            <a:endParaRPr lang="es-ES" b="1" dirty="0" smtClean="0">
              <a:solidFill>
                <a:schemeClr val="bg1"/>
              </a:solidFill>
            </a:endParaRP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pPr algn="ctr"/>
            <a:endParaRPr lang="es-ES" b="1" dirty="0" smtClean="0">
              <a:solidFill>
                <a:schemeClr val="bg1"/>
              </a:solidFill>
            </a:endParaRP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pPr algn="ctr"/>
            <a:endParaRPr lang="es-ES" b="1" dirty="0" smtClean="0">
              <a:solidFill>
                <a:schemeClr val="bg1"/>
              </a:solidFill>
            </a:endParaRP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pPr algn="ctr"/>
            <a:endParaRPr lang="es-ES" b="1" dirty="0" smtClean="0">
              <a:solidFill>
                <a:schemeClr val="bg1"/>
              </a:solidFill>
            </a:endParaRP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pPr algn="ctr"/>
            <a:endParaRPr lang="es-ES" b="1" dirty="0" smtClean="0">
              <a:solidFill>
                <a:schemeClr val="bg1"/>
              </a:solidFill>
            </a:endParaRP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pPr algn="ctr"/>
            <a:endParaRPr lang="es-ES" b="1" dirty="0" smtClean="0">
              <a:solidFill>
                <a:schemeClr val="bg1"/>
              </a:solidFill>
            </a:endParaRPr>
          </a:p>
          <a:p>
            <a:pPr algn="ctr"/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 smtClean="0">
                <a:solidFill>
                  <a:schemeClr val="bg1"/>
                </a:solidFill>
              </a:rPr>
              <a:t>En la  siguiente  diapositiva  les  dejo  una  captura para que  vean claramente lo  que  hice</a:t>
            </a:r>
            <a:endParaRPr lang="es-ES_tradn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2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admin\Mis documentos\Mis imágenes\AAAMascara difuminar\Nueva carpeta\ttt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400050"/>
            <a:ext cx="6972300" cy="605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525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7504" y="1304764"/>
            <a:ext cx="4464496" cy="2808312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3 Rectángulo"/>
          <p:cNvSpPr/>
          <p:nvPr/>
        </p:nvSpPr>
        <p:spPr>
          <a:xfrm>
            <a:off x="4736644" y="1304764"/>
            <a:ext cx="4392488" cy="2808312"/>
          </a:xfrm>
          <a:prstGeom prst="rect">
            <a:avLst/>
          </a:prstGeom>
          <a:blipFill dpi="0" rotWithShape="1">
            <a:blip r:embed="rId2">
              <a:alphaModFix amt="5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187624" y="4046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dirty="0"/>
          </a:p>
        </p:txBody>
      </p:sp>
      <p:sp>
        <p:nvSpPr>
          <p:cNvPr id="6" name="5 CuadroTexto"/>
          <p:cNvSpPr txBox="1"/>
          <p:nvPr/>
        </p:nvSpPr>
        <p:spPr>
          <a:xfrm>
            <a:off x="520710" y="127665"/>
            <a:ext cx="82361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Ejemplos  de  diferente  transparencia  con línea  azul y  sin línea  azul y en tamaño pequeño. El  tamaño  depende   del tamaño  que  le  demos  a  la  forma  geométrica  que  utilicemos.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43508" y="4725144"/>
            <a:ext cx="88569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Como quitar la  línea  azul, damos  clic sobre  la imagen  y  damos  otro  clic en formato de imagen  se  nos  abrirá  la  misma  ventana anterior  pero  ahora  nos  vamos  a color de línea  y  seleccionamos  sin línea  y cerramos.</a:t>
            </a:r>
          </a:p>
          <a:p>
            <a:endParaRPr lang="es-ES" dirty="0">
              <a:solidFill>
                <a:srgbClr val="FF0000"/>
              </a:solidFill>
            </a:endParaRPr>
          </a:p>
          <a:p>
            <a:r>
              <a:rPr lang="es-ES" dirty="0" smtClean="0">
                <a:solidFill>
                  <a:srgbClr val="FF0000"/>
                </a:solidFill>
              </a:rPr>
              <a:t>Se preguntaran porque  desde un principio no  se  hicieron las tortugas  en pequeño  y  ya se acomodan  donde uno  quiera…  es porque  el  tutorial esta  encaminado  para que aprendan a usar las diferentes  herramientas del programa.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01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-64803" y="1268760"/>
            <a:ext cx="923368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En la siguiente  diapositiva verán otro  ejemplo de transparencia para enfatizar </a:t>
            </a:r>
          </a:p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Y embellecer nuestros trabajos</a:t>
            </a:r>
          </a:p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He  tomado un gif  de fuego y  lo  he  copiado  y pegado al tamaño de la  diapositiva  </a:t>
            </a:r>
          </a:p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en seguida  la  imagen  que  en un principio  use  de fondo ahora  será la transparente</a:t>
            </a:r>
          </a:p>
          <a:p>
            <a:pPr algn="ctr"/>
            <a:endParaRPr lang="es-ES" sz="2000" b="1" dirty="0">
              <a:solidFill>
                <a:srgbClr val="FF0000"/>
              </a:solidFill>
            </a:endParaRPr>
          </a:p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Insertamos  una  forma  rectángulo  al  tamaño de la  diapositiva  encima  del  gif</a:t>
            </a:r>
          </a:p>
          <a:p>
            <a:pPr algn="ctr"/>
            <a:endParaRPr lang="es-ES" sz="2000" b="1" dirty="0">
              <a:solidFill>
                <a:srgbClr val="FF0000"/>
              </a:solidFill>
            </a:endParaRPr>
          </a:p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Y  le  damos  la  transparencia  deseada,  le di  un 25% me  fui a  color de línea </a:t>
            </a:r>
          </a:p>
          <a:p>
            <a:pPr algn="ctr"/>
            <a:r>
              <a:rPr lang="es-ES" sz="2000" b="1" dirty="0" smtClean="0">
                <a:solidFill>
                  <a:srgbClr val="FF0000"/>
                </a:solidFill>
              </a:rPr>
              <a:t>y  seleccione  sin línea</a:t>
            </a:r>
            <a:endParaRPr lang="es-ES_tradnl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8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Mis documentos\Mis imágenes\GIFS\822738tr13gmk6vrde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9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0"/>
            <a:ext cx="9138955" cy="6858000"/>
          </a:xfrm>
          <a:prstGeom prst="rect">
            <a:avLst/>
          </a:prstGeom>
          <a:blipFill dpi="0" rotWithShape="1">
            <a:blip r:embed="rId3">
              <a:alphaModFix amt="7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75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redeterminado">
  <a:themeElements>
    <a:clrScheme name="Diseño predeterminado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2E49CF"/>
      </a:hlink>
      <a:folHlink>
        <a:srgbClr val="2E49CF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2E49C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2E49CF"/>
        </a:hlink>
        <a:folHlink>
          <a:srgbClr val="2E49C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753</Words>
  <Application>Microsoft Office PowerPoint</Application>
  <PresentationFormat>Presentación en pantalla (4:3)</PresentationFormat>
  <Paragraphs>90</Paragraphs>
  <Slides>11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3" baseType="lpstr">
      <vt:lpstr>Tema de Office</vt:lpstr>
      <vt:lpstr>1_Diseño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WindowsWolf.com.ar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Yuls</dc:creator>
  <cp:lastModifiedBy>Yuls</cp:lastModifiedBy>
  <cp:revision>35</cp:revision>
  <dcterms:created xsi:type="dcterms:W3CDTF">2014-09-13T14:06:45Z</dcterms:created>
  <dcterms:modified xsi:type="dcterms:W3CDTF">2014-11-01T22:11:08Z</dcterms:modified>
</cp:coreProperties>
</file>