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  <p:sldMasterId id="2147483686" r:id="rId2"/>
  </p:sldMasterIdLst>
  <p:sldIdLst>
    <p:sldId id="256" r:id="rId3"/>
    <p:sldId id="257" r:id="rId4"/>
    <p:sldId id="258" r:id="rId5"/>
    <p:sldId id="260" r:id="rId6"/>
    <p:sldId id="261" r:id="rId7"/>
    <p:sldId id="259" r:id="rId8"/>
    <p:sldId id="262" r:id="rId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04fLXH+ZEkfQV8EG1YUqw==" hashData="UP7H24fKS39jED/dpOY6TNJxNw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0" y="-44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028700"/>
            <a:ext cx="7851648" cy="13716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2421402"/>
            <a:ext cx="7854696" cy="131445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80D71-42E3-4312-B6C2-E35030470309}" type="datetimeFigureOut">
              <a:rPr lang="es-ES" smtClean="0"/>
              <a:pPr/>
              <a:t>26/10/2013</a:t>
            </a:fld>
            <a:endParaRPr lang="es-ES" dirty="0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026FE-D89B-4EC7-87F3-458F6220FA0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80D71-42E3-4312-B6C2-E35030470309}" type="datetimeFigureOut">
              <a:rPr lang="es-ES" smtClean="0"/>
              <a:pPr/>
              <a:t>26/10/2013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026FE-D89B-4EC7-87F3-458F6220FA0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987552"/>
            <a:ext cx="7772400" cy="1021842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028498"/>
            <a:ext cx="7772400" cy="1132284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80D71-42E3-4312-B6C2-E35030470309}" type="datetimeFigureOut">
              <a:rPr lang="es-ES" smtClean="0"/>
              <a:pPr/>
              <a:t>26/10/2013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026FE-D89B-4EC7-87F3-458F6220FA0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80D71-42E3-4312-B6C2-E35030470309}" type="datetimeFigureOut">
              <a:rPr lang="es-ES" smtClean="0"/>
              <a:pPr/>
              <a:t>26/10/2013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026FE-D89B-4EC7-87F3-458F6220FA0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91436"/>
            <a:ext cx="4040188" cy="494514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1394818"/>
            <a:ext cx="4041775" cy="491132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885950"/>
            <a:ext cx="4040188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85950"/>
            <a:ext cx="4041775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80D71-42E3-4312-B6C2-E35030470309}" type="datetimeFigureOut">
              <a:rPr lang="es-ES" smtClean="0"/>
              <a:pPr/>
              <a:t>26/10/2013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026FE-D89B-4EC7-87F3-458F6220FA0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28066"/>
            <a:ext cx="8305800" cy="85725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80D71-42E3-4312-B6C2-E35030470309}" type="datetimeFigureOut">
              <a:rPr lang="es-ES" smtClean="0"/>
              <a:pPr/>
              <a:t>26/10/2013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026FE-D89B-4EC7-87F3-458F6220FA0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80D71-42E3-4312-B6C2-E35030470309}" type="datetimeFigureOut">
              <a:rPr lang="es-ES" smtClean="0"/>
              <a:pPr/>
              <a:t>26/10/2013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026FE-D89B-4EC7-87F3-458F6220FA0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85764"/>
            <a:ext cx="2743200" cy="871538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257300"/>
            <a:ext cx="2743200" cy="3429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257300"/>
            <a:ext cx="5111750" cy="3429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80D71-42E3-4312-B6C2-E35030470309}" type="datetimeFigureOut">
              <a:rPr lang="es-ES" smtClean="0"/>
              <a:pPr/>
              <a:t>26/10/2013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026FE-D89B-4EC7-87F3-458F6220FA0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831058"/>
            <a:ext cx="5257800" cy="30861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4019827"/>
            <a:ext cx="155448" cy="116586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882747"/>
            <a:ext cx="2212848" cy="1186966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121589"/>
            <a:ext cx="2209800" cy="163449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80D71-42E3-4312-B6C2-E35030470309}" type="datetimeFigureOut">
              <a:rPr lang="es-ES" smtClean="0"/>
              <a:pPr/>
              <a:t>26/10/2013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4767263"/>
            <a:ext cx="609600" cy="273844"/>
          </a:xfrm>
        </p:spPr>
        <p:txBody>
          <a:bodyPr/>
          <a:lstStyle/>
          <a:p>
            <a:fld id="{39C026FE-D89B-4EC7-87F3-458F6220FA07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899638"/>
            <a:ext cx="4617720" cy="294894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4362450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4664869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80D71-42E3-4312-B6C2-E35030470309}" type="datetimeFigureOut">
              <a:rPr lang="es-ES" smtClean="0"/>
              <a:pPr/>
              <a:t>26/10/2013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026FE-D89B-4EC7-87F3-458F6220FA0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685801"/>
            <a:ext cx="2057400" cy="3908822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85801"/>
            <a:ext cx="6019800" cy="3908822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80D71-42E3-4312-B6C2-E35030470309}" type="datetimeFigureOut">
              <a:rPr lang="es-ES" smtClean="0"/>
              <a:pPr/>
              <a:t>26/10/2013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026FE-D89B-4EC7-87F3-458F6220FA0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4A40D1-AECC-4FF4-AB57-73367586049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5358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5357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51610"/>
            <a:ext cx="8229600" cy="32918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4767263"/>
            <a:ext cx="33528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4767263"/>
            <a:ext cx="7620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07EAD65-59A8-490C-8AA6-D68BAE5112FE}" type="slidenum">
              <a:rPr lang="es-ES_tradnl" smtClean="0"/>
              <a:pPr/>
              <a:t>‹Nº›</a:t>
            </a:fld>
            <a:endParaRPr lang="es-ES_tradnl"/>
          </a:p>
        </p:txBody>
      </p:sp>
      <p:grpSp>
        <p:nvGrpSpPr>
          <p:cNvPr id="2" name="1 Grupo"/>
          <p:cNvGrpSpPr/>
          <p:nvPr/>
        </p:nvGrpSpPr>
        <p:grpSpPr>
          <a:xfrm>
            <a:off x="-19017" y="151806"/>
            <a:ext cx="9180548" cy="486918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FFF7D52-01F3-43DE-A26A-69D64F1F7DE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.png"/><Relationship Id="rId7" Type="http://schemas.openxmlformats.org/officeDocument/2006/relationships/image" Target="../media/image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.png"/><Relationship Id="rId1" Type="http://schemas.openxmlformats.org/officeDocument/2006/relationships/audio" Target="../media/audio1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571472" y="428611"/>
            <a:ext cx="8095293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5400" b="1" dirty="0" smtClean="0"/>
              <a:t>Tutorial </a:t>
            </a:r>
          </a:p>
          <a:p>
            <a:pPr algn="ctr"/>
            <a:r>
              <a:rPr lang="es-ES" sz="5400" b="1" dirty="0" smtClean="0"/>
              <a:t>para difuminar  imágenes </a:t>
            </a:r>
          </a:p>
          <a:p>
            <a:pPr algn="ctr"/>
            <a:r>
              <a:rPr lang="es-ES" sz="5400" b="1" dirty="0" smtClean="0"/>
              <a:t> que se  integren  al paisaje </a:t>
            </a:r>
            <a:endParaRPr lang="es-ES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214414" y="571486"/>
            <a:ext cx="6567888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 smtClean="0"/>
              <a:t>Una  forma  fácil y  rápida  para  dar a </a:t>
            </a:r>
          </a:p>
          <a:p>
            <a:pPr algn="ctr"/>
            <a:r>
              <a:rPr lang="es-ES" sz="2800" b="1" dirty="0" smtClean="0"/>
              <a:t> nuestras presentaciones </a:t>
            </a:r>
          </a:p>
          <a:p>
            <a:pPr algn="ctr"/>
            <a:r>
              <a:rPr lang="es-ES" sz="2800" b="1" dirty="0" smtClean="0"/>
              <a:t>Otra  perspectiva no es lo  mismo  </a:t>
            </a:r>
          </a:p>
          <a:p>
            <a:pPr algn="ctr"/>
            <a:r>
              <a:rPr lang="es-ES" sz="2800" b="1" dirty="0" smtClean="0"/>
              <a:t>poner  una  imagen encima de otra </a:t>
            </a:r>
          </a:p>
          <a:p>
            <a:pPr algn="ctr"/>
            <a:r>
              <a:rPr lang="es-ES" sz="2800" b="1" dirty="0" smtClean="0"/>
              <a:t>Que  darle  la  apariencia  </a:t>
            </a:r>
          </a:p>
          <a:p>
            <a:pPr algn="ctr"/>
            <a:r>
              <a:rPr lang="es-ES" sz="2800" b="1" dirty="0" smtClean="0"/>
              <a:t>de fundido  entre  ambas.</a:t>
            </a:r>
          </a:p>
          <a:p>
            <a:pPr algn="ctr"/>
            <a:r>
              <a:rPr lang="es-ES" sz="2800" b="1" dirty="0" smtClean="0"/>
              <a:t>Hay  algunos programas para  hacerlo </a:t>
            </a:r>
          </a:p>
          <a:p>
            <a:pPr algn="ctr"/>
            <a:r>
              <a:rPr lang="es-ES" sz="2800" b="1" dirty="0" smtClean="0"/>
              <a:t>pero  aquí  en el </a:t>
            </a:r>
            <a:r>
              <a:rPr lang="es-ES" sz="2800" b="1" dirty="0"/>
              <a:t>P</a:t>
            </a:r>
            <a:r>
              <a:rPr lang="es-ES" sz="2800" b="1" dirty="0" smtClean="0"/>
              <a:t>owerPoint 2007</a:t>
            </a:r>
          </a:p>
          <a:p>
            <a:pPr algn="ctr"/>
            <a:r>
              <a:rPr lang="es-ES" sz="2800" b="1" dirty="0" smtClean="0"/>
              <a:t>lo podemos  hacer  de una </a:t>
            </a:r>
          </a:p>
          <a:p>
            <a:pPr algn="ctr"/>
            <a:r>
              <a:rPr lang="es-ES" sz="2800" b="1" dirty="0" smtClean="0"/>
              <a:t> manera  rápida  y  sencilla</a:t>
            </a:r>
            <a:endParaRPr lang="es-E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14678" y="107139"/>
            <a:ext cx="23717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/>
              <a:t>EJEMPLOS</a:t>
            </a:r>
            <a:endParaRPr lang="es-ES" sz="4000" b="1" dirty="0"/>
          </a:p>
        </p:txBody>
      </p:sp>
      <p:pic>
        <p:nvPicPr>
          <p:cNvPr id="1029" name="Picture 5" descr="C:\Documents and Settings\admin\Mis documentos\Mis imágenes\MATERIAL_ PSP\PaisajesNaturales\Paisajes(alore67) (23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428625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\Mis documentos\Mis imágenes\chi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57238"/>
            <a:ext cx="4286280" cy="2643206"/>
          </a:xfrm>
          <a:prstGeom prst="rect">
            <a:avLst/>
          </a:prstGeom>
          <a:noFill/>
        </p:spPr>
      </p:pic>
      <p:pic>
        <p:nvPicPr>
          <p:cNvPr id="9" name="Picture 7" descr="C:\Documents and Settings\admin\Mis documentos\Mis imágenes\chi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20" y="1000114"/>
            <a:ext cx="4286280" cy="250033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14678" y="107139"/>
            <a:ext cx="23717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/>
              <a:t>EJEMPLOS</a:t>
            </a:r>
            <a:endParaRPr lang="es-ES" sz="4000" b="1" dirty="0"/>
          </a:p>
        </p:txBody>
      </p:sp>
      <p:pic>
        <p:nvPicPr>
          <p:cNvPr id="1029" name="Picture 5" descr="C:\Documents and Settings\admin\Mis documentos\Mis imágenes\MATERIAL_ PSP\PaisajesNaturales\Paisajes(alore67) (23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0"/>
            <a:ext cx="9144000" cy="428625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\Mis documentos\Mis imágenes\chi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20" y="857238"/>
            <a:ext cx="4286280" cy="2500330"/>
          </a:xfrm>
          <a:prstGeom prst="rect">
            <a:avLst/>
          </a:prstGeom>
          <a:noFill/>
        </p:spPr>
      </p:pic>
      <p:pic>
        <p:nvPicPr>
          <p:cNvPr id="9" name="Picture 7" descr="C:\Documents and Settings\admin\Mis documentos\Mis imágenes\chi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57238"/>
            <a:ext cx="4286280" cy="250033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642910" y="642924"/>
            <a:ext cx="7828361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/>
              <a:t>Nos  fijaremos que  este seleccionada la primera  pestaña  que  se llama  inicio</a:t>
            </a:r>
          </a:p>
          <a:p>
            <a:r>
              <a:rPr lang="es-ES" sz="1600" b="1" dirty="0" smtClean="0"/>
              <a:t>en el  borde de arriba .</a:t>
            </a:r>
          </a:p>
          <a:p>
            <a:endParaRPr lang="es-ES" sz="1600" b="1" dirty="0" smtClean="0"/>
          </a:p>
          <a:p>
            <a:r>
              <a:rPr lang="es-ES" sz="1600" b="1" dirty="0" smtClean="0"/>
              <a:t>efecto de formas clic y se  nos  abre  una  ventana </a:t>
            </a:r>
          </a:p>
          <a:p>
            <a:r>
              <a:rPr lang="es-ES" sz="1600" b="1" dirty="0" smtClean="0"/>
              <a:t>Seleccionamos  bordes  suaves</a:t>
            </a:r>
          </a:p>
          <a:p>
            <a:endParaRPr lang="es-ES" sz="1600" b="1" dirty="0" smtClean="0"/>
          </a:p>
          <a:p>
            <a:r>
              <a:rPr lang="es-ES" sz="1600" b="1" dirty="0" smtClean="0"/>
              <a:t>Se abre otra  ventana y escogemos…  </a:t>
            </a:r>
            <a:r>
              <a:rPr lang="es-ES" sz="1600" b="1" dirty="0"/>
              <a:t>H</a:t>
            </a:r>
            <a:r>
              <a:rPr lang="es-ES" sz="1600" b="1" dirty="0" smtClean="0"/>
              <a:t>ay  desde  un punto hasta  50 puntos</a:t>
            </a:r>
          </a:p>
          <a:p>
            <a:r>
              <a:rPr lang="es-ES" sz="1600" b="1" dirty="0" smtClean="0"/>
              <a:t>En el  ejemplo  que  les  pongo  utilice 50 puntos  y  enseguida  el  resultado </a:t>
            </a:r>
          </a:p>
          <a:p>
            <a:r>
              <a:rPr lang="es-ES" sz="1600" b="1" dirty="0" smtClean="0"/>
              <a:t>Yo utilice  un paisaje y  una  muchacha, pero  se puede paisaje  sobre paisaje</a:t>
            </a:r>
          </a:p>
          <a:p>
            <a:r>
              <a:rPr lang="es-ES" sz="1600" b="1" dirty="0" smtClean="0"/>
              <a:t>Para  lograr  otro paisaje más  sofisticado o sea  que  se puede con  cualquier</a:t>
            </a:r>
          </a:p>
          <a:p>
            <a:r>
              <a:rPr lang="es-ES" sz="1600" b="1" dirty="0" smtClean="0"/>
              <a:t>Imagen eso ya  es parte de su imaginación.</a:t>
            </a:r>
          </a:p>
          <a:p>
            <a:r>
              <a:rPr lang="es-ES" sz="1600" b="1" dirty="0" smtClean="0"/>
              <a:t>Les  deje  una  captura para que se les  facilite espero y les  guste y  sobre todo</a:t>
            </a:r>
          </a:p>
          <a:p>
            <a:r>
              <a:rPr lang="es-ES" sz="1600" b="1" dirty="0" smtClean="0"/>
              <a:t>Les  sea  útil para  embellecer sus trabajos,  sé que  algunos ya  lo  saben pero </a:t>
            </a:r>
          </a:p>
          <a:p>
            <a:r>
              <a:rPr lang="es-ES" sz="1600" b="1" dirty="0" smtClean="0"/>
              <a:t>Esta pensado para  quien  no lo sepa.</a:t>
            </a:r>
          </a:p>
          <a:p>
            <a:r>
              <a:rPr lang="es-ES" sz="1600" b="1" dirty="0" smtClean="0"/>
              <a:t>Con cariño para los  amigos y usuarios de  mis  </a:t>
            </a:r>
            <a:r>
              <a:rPr lang="es-ES" sz="1600" b="1" dirty="0" err="1" smtClean="0"/>
              <a:t>pps</a:t>
            </a:r>
            <a:endParaRPr lang="es-ES" sz="1600" b="1" dirty="0" smtClean="0"/>
          </a:p>
          <a:p>
            <a:r>
              <a:rPr lang="es-ES" sz="1600" b="1" dirty="0" smtClean="0"/>
              <a:t>Una  WEB como  ya  lo  dicen nuestros  amables anfitriones y la  administración </a:t>
            </a:r>
          </a:p>
          <a:p>
            <a:r>
              <a:rPr lang="es-ES" sz="1600" b="1" dirty="0" smtClean="0"/>
              <a:t>¡Donde  todos  aprendemos de todos!</a:t>
            </a:r>
            <a:endParaRPr lang="es-E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\Mis documentos\CONVOCATORIAS\TUTORIALES POWER POINT MIOS\Difuminado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457200"/>
            <a:ext cx="304800" cy="2286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417195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371475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45720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2571750"/>
          <a:ext cx="7086600" cy="82296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4114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169319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20530331">
            <a:off x="5334000" y="1143001"/>
            <a:ext cx="3581400" cy="117395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267</Words>
  <Application>Microsoft Office PowerPoint</Application>
  <PresentationFormat>Presentación en pantalla (16:9)</PresentationFormat>
  <Paragraphs>47</Paragraphs>
  <Slides>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Flujo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</dc:creator>
  <cp:lastModifiedBy>5</cp:lastModifiedBy>
  <cp:revision>30</cp:revision>
  <dcterms:created xsi:type="dcterms:W3CDTF">2013-10-27T00:01:54Z</dcterms:created>
  <dcterms:modified xsi:type="dcterms:W3CDTF">2013-10-27T01:52:07Z</dcterms:modified>
</cp:coreProperties>
</file>