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6" r:id="rId3"/>
    <p:sldId id="267" r:id="rId4"/>
    <p:sldId id="256" r:id="rId5"/>
    <p:sldId id="260" r:id="rId6"/>
    <p:sldId id="259" r:id="rId7"/>
    <p:sldId id="261" r:id="rId8"/>
    <p:sldId id="257" r:id="rId9"/>
    <p:sldId id="263" r:id="rId10"/>
    <p:sldId id="258" r:id="rId11"/>
    <p:sldId id="264" r:id="rId12"/>
    <p:sldId id="268" r:id="rId1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uquet/xEEONCIw4D4a3wA==" hashData="FhxossRu9eyN9A/Cebf2Q7XmvI5n4T2bVgjvRR9FFIHJLfByWkQEhFmHCav1uPOqLc+2p2XrlOLUQZoMCLj6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14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36678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17961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7513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423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86761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67080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23896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86615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28040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30776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75942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426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68074-B4B9-4A95-8026-7C954F821FF3}" type="datetimeFigureOut">
              <a:rPr lang="es-MX" smtClean="0"/>
              <a:t>12/10/2016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90867-CF92-4A95-8DA4-2BEE34F51FC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690684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817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5.png"/><Relationship Id="rId9" Type="http://schemas.openxmlformats.org/officeDocument/2006/relationships/image" Target="../media/image1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964548" y="823741"/>
            <a:ext cx="82629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Tutorial para quitar el fondo</a:t>
            </a:r>
          </a:p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una  imagen espero</a:t>
            </a:r>
          </a:p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 pueda ser útil a  alguien</a:t>
            </a:r>
          </a:p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 realice con  cariño</a:t>
            </a:r>
          </a:p>
          <a:p>
            <a:pPr algn="ctr"/>
            <a:r>
              <a:rPr lang="es-E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Yuls</a:t>
            </a:r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es-E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01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77" y="655848"/>
            <a:ext cx="3246526" cy="58511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86" b="100000" l="206" r="99382">
                        <a14:backgroundMark x1="30793" y1="6343" x2="30793" y2="6343"/>
                        <a14:backgroundMark x1="26982" y1="9829" x2="26982" y2="9829"/>
                        <a14:backgroundMark x1="25129" y1="12457" x2="25129" y2="12457"/>
                        <a14:backgroundMark x1="26365" y1="11943" x2="26365" y2="11943"/>
                        <a14:backgroundMark x1="25438" y1="20514" x2="25438" y2="20514"/>
                        <a14:backgroundMark x1="24202" y1="17543" x2="24202" y2="17543"/>
                        <a14:backgroundMark x1="23893" y1="15600" x2="23893" y2="15600"/>
                        <a14:backgroundMark x1="23275" y1="25086" x2="23275" y2="25086"/>
                        <a14:backgroundMark x1="19156" y1="26686" x2="19156" y2="26686"/>
                        <a14:backgroundMark x1="16890" y1="29143" x2="16890" y2="29143"/>
                        <a14:backgroundMark x1="18538" y1="30171" x2="18538" y2="30171"/>
                        <a14:backgroundMark x1="19464" y1="31600" x2="19464" y2="31600"/>
                        <a14:backgroundMark x1="19773" y1="33314" x2="19773" y2="33314"/>
                        <a14:backgroundMark x1="22863" y1="34229" x2="22863" y2="34229"/>
                        <a14:backgroundMark x1="24820" y1="36343" x2="24820" y2="36343"/>
                        <a14:backgroundMark x1="20082" y1="40514" x2="20082" y2="40514"/>
                        <a14:backgroundMark x1="52626" y1="4743" x2="52626" y2="4743"/>
                        <a14:backgroundMark x1="57055" y1="6343" x2="57055" y2="6343"/>
                        <a14:backgroundMark x1="64985" y1="15257" x2="64985" y2="15257"/>
                        <a14:backgroundMark x1="67765" y1="17371" x2="67765" y2="17371"/>
                        <a14:backgroundMark x1="67456" y1="21200" x2="67456" y2="21200"/>
                        <a14:backgroundMark x1="67765" y1="23657" x2="67765" y2="23657"/>
                        <a14:backgroundMark x1="69722" y1="27886" x2="69722" y2="27886"/>
                        <a14:backgroundMark x1="74768" y1="29657" x2="75695" y2="29657"/>
                        <a14:backgroundMark x1="38723" y1="4229" x2="38723" y2="4229"/>
                        <a14:backgroundMark x1="43151" y1="3143" x2="43151" y2="3143"/>
                        <a14:backgroundMark x1="45005" y1="2971" x2="45005" y2="29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134" y="510281"/>
            <a:ext cx="3246526" cy="583743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/>
          <p:cNvSpPr txBox="1"/>
          <p:nvPr/>
        </p:nvSpPr>
        <p:spPr>
          <a:xfrm>
            <a:off x="2013858" y="286516"/>
            <a:ext cx="1701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Imagen original</a:t>
            </a:r>
            <a:endParaRPr lang="es-MX" b="1" i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7935685" y="285168"/>
            <a:ext cx="1343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Así  quedará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94072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53343" y="337458"/>
            <a:ext cx="73245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Ahora  vamos a  aprender a quitar  el  fondo a  una imagen que  nos  gusto</a:t>
            </a:r>
          </a:p>
          <a:p>
            <a:r>
              <a:rPr lang="es-MX" b="1" i="1" dirty="0" smtClean="0"/>
              <a:t>Activamos  DISEÑO para  apreciar si  la imagen  queda a  nuestro  gusto 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17112" t="-1707" r="29739" b="83421"/>
          <a:stretch/>
        </p:blipFill>
        <p:spPr>
          <a:xfrm>
            <a:off x="1152040" y="983789"/>
            <a:ext cx="10022237" cy="156754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16406" t="7151" r="23186" b="78206"/>
          <a:stretch/>
        </p:blipFill>
        <p:spPr>
          <a:xfrm>
            <a:off x="1152040" y="3523657"/>
            <a:ext cx="10022236" cy="1255362"/>
          </a:xfrm>
          <a:prstGeom prst="rect">
            <a:avLst/>
          </a:prstGeom>
        </p:spPr>
      </p:pic>
      <p:sp>
        <p:nvSpPr>
          <p:cNvPr id="14" name="Flecha derecha 13"/>
          <p:cNvSpPr/>
          <p:nvPr/>
        </p:nvSpPr>
        <p:spPr>
          <a:xfrm rot="19815772">
            <a:off x="2275290" y="1728963"/>
            <a:ext cx="1590237" cy="51069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" name="CuadroTexto 14"/>
          <p:cNvSpPr txBox="1"/>
          <p:nvPr/>
        </p:nvSpPr>
        <p:spPr>
          <a:xfrm>
            <a:off x="4209394" y="2852828"/>
            <a:ext cx="3815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Se  verá  esto  seleccionamos el  negro</a:t>
            </a:r>
            <a:endParaRPr lang="es-MX" b="1" i="1" dirty="0"/>
          </a:p>
        </p:txBody>
      </p:sp>
      <p:sp>
        <p:nvSpPr>
          <p:cNvPr id="16" name="Flecha derecha 15"/>
          <p:cNvSpPr/>
          <p:nvPr/>
        </p:nvSpPr>
        <p:spPr>
          <a:xfrm rot="19815772">
            <a:off x="9108398" y="4523673"/>
            <a:ext cx="1590237" cy="51069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8660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16486" r="8594" b="75297"/>
          <a:stretch/>
        </p:blipFill>
        <p:spPr>
          <a:xfrm>
            <a:off x="1084881" y="2726752"/>
            <a:ext cx="10022237" cy="211763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758699" y="270466"/>
            <a:ext cx="91594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i="1" dirty="0" smtClean="0"/>
              <a:t>Enseguida vamos a INSERTAR para  traer  la imagen que  vamos a trabajar</a:t>
            </a:r>
          </a:p>
        </p:txBody>
      </p:sp>
      <p:grpSp>
        <p:nvGrpSpPr>
          <p:cNvPr id="6" name="Grupo 5"/>
          <p:cNvGrpSpPr/>
          <p:nvPr/>
        </p:nvGrpSpPr>
        <p:grpSpPr>
          <a:xfrm>
            <a:off x="1138191" y="870928"/>
            <a:ext cx="10022236" cy="1255362"/>
            <a:chOff x="1138191" y="870928"/>
            <a:chExt cx="10022236" cy="1255362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 rotWithShape="1">
            <a:blip r:embed="rId3"/>
            <a:srcRect l="16406" t="7151" r="23186" b="78206"/>
            <a:stretch/>
          </p:blipFill>
          <p:spPr>
            <a:xfrm>
              <a:off x="1138191" y="870928"/>
              <a:ext cx="10022236" cy="1255362"/>
            </a:xfrm>
            <a:prstGeom prst="rect">
              <a:avLst/>
            </a:prstGeom>
          </p:spPr>
        </p:pic>
        <p:sp>
          <p:nvSpPr>
            <p:cNvPr id="4" name="Flecha derecha 3"/>
            <p:cNvSpPr/>
            <p:nvPr/>
          </p:nvSpPr>
          <p:spPr>
            <a:xfrm rot="19815772">
              <a:off x="1353981" y="1541877"/>
              <a:ext cx="1590237" cy="510691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</p:grpSp>
      <p:sp>
        <p:nvSpPr>
          <p:cNvPr id="5" name="Rectángulo 4"/>
          <p:cNvSpPr/>
          <p:nvPr/>
        </p:nvSpPr>
        <p:spPr>
          <a:xfrm>
            <a:off x="1332033" y="5296023"/>
            <a:ext cx="96399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i="1" dirty="0" smtClean="0"/>
              <a:t>Damos  clic  en  imágenes  seleccionamos  la  imagen  que  queremos y la  insertamos</a:t>
            </a:r>
            <a:endParaRPr lang="es-MX" b="1" i="1" dirty="0"/>
          </a:p>
        </p:txBody>
      </p:sp>
      <p:sp>
        <p:nvSpPr>
          <p:cNvPr id="8" name="CuadroTexto 7"/>
          <p:cNvSpPr txBox="1"/>
          <p:nvPr/>
        </p:nvSpPr>
        <p:spPr>
          <a:xfrm>
            <a:off x="2474563" y="2251803"/>
            <a:ext cx="7991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Ahora  ya  activado  INSERTAR  nos  aparecerá debajito de  INSERTAR…(imágenes)</a:t>
            </a:r>
            <a:endParaRPr lang="es-MX" b="1" i="1" dirty="0"/>
          </a:p>
        </p:txBody>
      </p:sp>
      <p:sp>
        <p:nvSpPr>
          <p:cNvPr id="10" name="Flecha derecha 9"/>
          <p:cNvSpPr/>
          <p:nvPr/>
        </p:nvSpPr>
        <p:spPr>
          <a:xfrm rot="19815772">
            <a:off x="987286" y="4573393"/>
            <a:ext cx="1590237" cy="51069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1392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105" y="503448"/>
            <a:ext cx="3246526" cy="585110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3510" y="137586"/>
            <a:ext cx="332807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i="1" dirty="0"/>
              <a:t>S</a:t>
            </a:r>
            <a:r>
              <a:rPr lang="es-MX" b="1" i="1" dirty="0" smtClean="0"/>
              <a:t>i</a:t>
            </a:r>
          </a:p>
          <a:p>
            <a:r>
              <a:rPr lang="es-MX" b="1" i="1" dirty="0"/>
              <a:t>e</a:t>
            </a:r>
            <a:r>
              <a:rPr lang="es-MX" b="1" i="1" dirty="0" smtClean="0"/>
              <a:t>s  necesario  reducimos</a:t>
            </a:r>
          </a:p>
          <a:p>
            <a:r>
              <a:rPr lang="es-MX" b="1" i="1" dirty="0" smtClean="0"/>
              <a:t>La imagen para trabajar en ella</a:t>
            </a:r>
          </a:p>
          <a:p>
            <a:endParaRPr lang="es-MX" b="1" i="1" dirty="0" smtClean="0"/>
          </a:p>
          <a:p>
            <a:r>
              <a:rPr lang="es-MX" b="1" i="1" dirty="0" smtClean="0"/>
              <a:t>ahora  damos  clic en la  imagen para que  se active HERRAMIENTAS DE IMAGEN ahora activamos  herramientas de imagen  y  nos  aparecerá esto.</a:t>
            </a:r>
          </a:p>
          <a:p>
            <a:endParaRPr lang="es-MX" b="1" i="1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-3356" t="-1627" r="79017" b="85842"/>
          <a:stretch/>
        </p:blipFill>
        <p:spPr>
          <a:xfrm>
            <a:off x="-1" y="5122320"/>
            <a:ext cx="3709261" cy="1353196"/>
          </a:xfrm>
          <a:prstGeom prst="rect">
            <a:avLst/>
          </a:prstGeom>
        </p:spPr>
      </p:pic>
      <p:sp>
        <p:nvSpPr>
          <p:cNvPr id="6" name="Flecha derecha 5"/>
          <p:cNvSpPr/>
          <p:nvPr/>
        </p:nvSpPr>
        <p:spPr>
          <a:xfrm rot="13579812">
            <a:off x="683591" y="6733844"/>
            <a:ext cx="1590237" cy="24831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l="42034" t="34768" r="44644" b="22926"/>
          <a:stretch/>
        </p:blipFill>
        <p:spPr>
          <a:xfrm>
            <a:off x="8873151" y="1883168"/>
            <a:ext cx="2030279" cy="3626603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8539566" y="294467"/>
            <a:ext cx="34217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Se  nos  verá así todo  lo  rosa</a:t>
            </a:r>
          </a:p>
          <a:p>
            <a:r>
              <a:rPr lang="es-MX" b="1" i="1" dirty="0" smtClean="0"/>
              <a:t>Se quitará entonces  tenemos</a:t>
            </a:r>
          </a:p>
          <a:p>
            <a:r>
              <a:rPr lang="es-MX" b="1" i="1" dirty="0" smtClean="0"/>
              <a:t>que jalar  los puntitos para  que</a:t>
            </a:r>
          </a:p>
          <a:p>
            <a:r>
              <a:rPr lang="es-MX" b="1" i="1" dirty="0" smtClean="0"/>
              <a:t>  no se borre la  frente  y  demás…</a:t>
            </a:r>
            <a:endParaRPr lang="es-MX" b="1" i="1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5"/>
          <a:srcRect l="38366" t="-667" r="30295" b="83530"/>
          <a:stretch/>
        </p:blipFill>
        <p:spPr>
          <a:xfrm>
            <a:off x="526620" y="2963826"/>
            <a:ext cx="2708223" cy="1200329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-1" y="4538375"/>
            <a:ext cx="4793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i="1" dirty="0" smtClean="0"/>
              <a:t>Quitar fondo  abajito  de ARCHIVO lo  activamos</a:t>
            </a:r>
            <a:endParaRPr lang="es-MX" b="1" i="1" dirty="0"/>
          </a:p>
        </p:txBody>
      </p:sp>
      <p:sp>
        <p:nvSpPr>
          <p:cNvPr id="13" name="Flecha derecha 12"/>
          <p:cNvSpPr/>
          <p:nvPr/>
        </p:nvSpPr>
        <p:spPr>
          <a:xfrm rot="19815772">
            <a:off x="527429" y="3469577"/>
            <a:ext cx="1590237" cy="24831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4176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517539" y="96596"/>
            <a:ext cx="39477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i="1" dirty="0" smtClean="0"/>
              <a:t>Ahora  que  hemos  jalado los</a:t>
            </a:r>
          </a:p>
          <a:p>
            <a:r>
              <a:rPr lang="es-MX" sz="1400" b="1" i="1" dirty="0" smtClean="0"/>
              <a:t>Puntitos hasta  la orilla  se  verá  así</a:t>
            </a:r>
          </a:p>
          <a:p>
            <a:r>
              <a:rPr lang="es-MX" sz="1400" b="1" i="1" dirty="0" smtClean="0"/>
              <a:t> </a:t>
            </a:r>
            <a:r>
              <a:rPr lang="es-MX" sz="1400" b="1" i="1" dirty="0"/>
              <a:t>S</a:t>
            </a:r>
            <a:r>
              <a:rPr lang="es-MX" sz="1400" b="1" i="1" dirty="0" smtClean="0"/>
              <a:t>e</a:t>
            </a:r>
          </a:p>
          <a:p>
            <a:r>
              <a:rPr lang="es-MX" sz="1400" b="1" i="1" dirty="0" smtClean="0"/>
              <a:t>Nota  claramente que  el  cabello tiene  </a:t>
            </a:r>
          </a:p>
          <a:p>
            <a:r>
              <a:rPr lang="es-MX" sz="1400" b="1" i="1" dirty="0" smtClean="0"/>
              <a:t>Partes  blancas  entonces ahora la  </a:t>
            </a:r>
          </a:p>
          <a:p>
            <a:r>
              <a:rPr lang="es-MX" sz="1400" b="1" i="1" dirty="0" smtClean="0"/>
              <a:t>perfeccionaremos</a:t>
            </a:r>
            <a:endParaRPr lang="es-MX" sz="1400" b="1" i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41932" t="32960" r="44644" b="22203"/>
          <a:stretch/>
        </p:blipFill>
        <p:spPr>
          <a:xfrm>
            <a:off x="798324" y="1481591"/>
            <a:ext cx="2045776" cy="384357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3955" y="5248133"/>
            <a:ext cx="49533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b="1" i="1" dirty="0" smtClean="0"/>
              <a:t>Cuando activamos quitar fondo aparecieron estas  herramientas</a:t>
            </a:r>
            <a:endParaRPr lang="es-MX" sz="1400" b="1" i="1" dirty="0"/>
          </a:p>
        </p:txBody>
      </p:sp>
      <p:grpSp>
        <p:nvGrpSpPr>
          <p:cNvPr id="14" name="Grupo 13"/>
          <p:cNvGrpSpPr/>
          <p:nvPr/>
        </p:nvGrpSpPr>
        <p:grpSpPr>
          <a:xfrm>
            <a:off x="0" y="5586687"/>
            <a:ext cx="4084003" cy="1123478"/>
            <a:chOff x="6346357" y="1145049"/>
            <a:chExt cx="4827921" cy="1559257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 rotWithShape="1">
            <a:blip r:embed="rId3"/>
            <a:srcRect r="71186" b="85119"/>
            <a:stretch/>
          </p:blipFill>
          <p:spPr>
            <a:xfrm>
              <a:off x="6783092" y="1145049"/>
              <a:ext cx="4391186" cy="1275704"/>
            </a:xfrm>
            <a:prstGeom prst="rect">
              <a:avLst/>
            </a:prstGeom>
          </p:spPr>
        </p:pic>
        <p:sp>
          <p:nvSpPr>
            <p:cNvPr id="10" name="Flecha derecha 9"/>
            <p:cNvSpPr/>
            <p:nvPr/>
          </p:nvSpPr>
          <p:spPr>
            <a:xfrm rot="19815772">
              <a:off x="6346357" y="2476602"/>
              <a:ext cx="863133" cy="190937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11" name="Flecha derecha 10"/>
            <p:cNvSpPr/>
            <p:nvPr/>
          </p:nvSpPr>
          <p:spPr>
            <a:xfrm rot="19815772">
              <a:off x="7197493" y="2506143"/>
              <a:ext cx="863133" cy="198163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12" name="Flecha derecha 11"/>
            <p:cNvSpPr/>
            <p:nvPr/>
          </p:nvSpPr>
          <p:spPr>
            <a:xfrm rot="19815772">
              <a:off x="9212825" y="2467264"/>
              <a:ext cx="863133" cy="135277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/>
          <a:srcRect l="47286" t="21428" r="31143" b="9746"/>
          <a:stretch/>
        </p:blipFill>
        <p:spPr>
          <a:xfrm>
            <a:off x="7856205" y="2431473"/>
            <a:ext cx="2479729" cy="4450373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7142774" y="96596"/>
            <a:ext cx="46258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i="1" dirty="0" smtClean="0"/>
              <a:t>En este  caso  utilizaremos  la  herramienta </a:t>
            </a:r>
          </a:p>
          <a:p>
            <a:r>
              <a:rPr lang="es-MX" b="1" i="1" dirty="0" smtClean="0"/>
              <a:t> </a:t>
            </a:r>
            <a:r>
              <a:rPr lang="es-MX" b="1" i="1" u="sng" dirty="0" smtClean="0"/>
              <a:t>marcar  las áreas  para  quitar </a:t>
            </a:r>
            <a:r>
              <a:rPr lang="es-MX" b="1" i="1" dirty="0" smtClean="0"/>
              <a:t>la  activamos</a:t>
            </a:r>
          </a:p>
          <a:p>
            <a:r>
              <a:rPr lang="es-MX" b="1" i="1" dirty="0"/>
              <a:t>y</a:t>
            </a:r>
            <a:r>
              <a:rPr lang="es-MX" b="1" i="1" dirty="0" smtClean="0"/>
              <a:t>  saldrá  un como  lapicito  con el  punteamos</a:t>
            </a:r>
          </a:p>
          <a:p>
            <a:r>
              <a:rPr lang="es-MX" b="1" i="1" dirty="0" smtClean="0"/>
              <a:t> alrededor  de lo  que  queremos  eliminar</a:t>
            </a:r>
          </a:p>
          <a:p>
            <a:r>
              <a:rPr lang="es-MX" b="1" i="1" dirty="0" smtClean="0"/>
              <a:t>Se  verá así.</a:t>
            </a:r>
            <a:endParaRPr lang="es-MX" b="1" i="1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/>
          <a:srcRect r="71186" b="85119"/>
          <a:stretch/>
        </p:blipFill>
        <p:spPr>
          <a:xfrm>
            <a:off x="7142774" y="1578856"/>
            <a:ext cx="3714563" cy="919172"/>
          </a:xfrm>
          <a:prstGeom prst="rect">
            <a:avLst/>
          </a:prstGeom>
        </p:spPr>
      </p:pic>
      <p:sp>
        <p:nvSpPr>
          <p:cNvPr id="20" name="Flecha derecha 19"/>
          <p:cNvSpPr/>
          <p:nvPr/>
        </p:nvSpPr>
        <p:spPr>
          <a:xfrm rot="19815772">
            <a:off x="7491136" y="2542560"/>
            <a:ext cx="730136" cy="9747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5" name="Flecha derecha 24"/>
          <p:cNvSpPr/>
          <p:nvPr/>
        </p:nvSpPr>
        <p:spPr>
          <a:xfrm rot="19815772">
            <a:off x="8084105" y="6203608"/>
            <a:ext cx="730136" cy="9747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5887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998563" y="263471"/>
            <a:ext cx="3773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Ahora  activamos  mantener  cambios</a:t>
            </a:r>
            <a:endParaRPr lang="es-MX" b="1" i="1" dirty="0"/>
          </a:p>
        </p:txBody>
      </p:sp>
      <p:grpSp>
        <p:nvGrpSpPr>
          <p:cNvPr id="4" name="Grupo 3"/>
          <p:cNvGrpSpPr/>
          <p:nvPr/>
        </p:nvGrpSpPr>
        <p:grpSpPr>
          <a:xfrm>
            <a:off x="4057469" y="751216"/>
            <a:ext cx="3714563" cy="1050155"/>
            <a:chOff x="6783092" y="1145049"/>
            <a:chExt cx="4391186" cy="1457492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 rotWithShape="1">
            <a:blip r:embed="rId2"/>
            <a:srcRect r="71186" b="85119"/>
            <a:stretch/>
          </p:blipFill>
          <p:spPr>
            <a:xfrm>
              <a:off x="6783092" y="1145049"/>
              <a:ext cx="4391186" cy="1275704"/>
            </a:xfrm>
            <a:prstGeom prst="rect">
              <a:avLst/>
            </a:prstGeom>
          </p:spPr>
        </p:pic>
        <p:sp>
          <p:nvSpPr>
            <p:cNvPr id="8" name="Flecha derecha 7"/>
            <p:cNvSpPr/>
            <p:nvPr/>
          </p:nvSpPr>
          <p:spPr>
            <a:xfrm rot="19815772">
              <a:off x="9212825" y="2467264"/>
              <a:ext cx="863133" cy="135277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</p:grpSp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86" b="100000" l="206" r="99382">
                        <a14:backgroundMark x1="30793" y1="6343" x2="30793" y2="6343"/>
                        <a14:backgroundMark x1="26982" y1="9829" x2="26982" y2="9829"/>
                        <a14:backgroundMark x1="25129" y1="12457" x2="25129" y2="12457"/>
                        <a14:backgroundMark x1="26365" y1="11943" x2="26365" y2="11943"/>
                        <a14:backgroundMark x1="25438" y1="20514" x2="25438" y2="20514"/>
                        <a14:backgroundMark x1="24202" y1="17543" x2="24202" y2="17543"/>
                        <a14:backgroundMark x1="23893" y1="15600" x2="23893" y2="15600"/>
                        <a14:backgroundMark x1="23275" y1="25086" x2="23275" y2="25086"/>
                        <a14:backgroundMark x1="19156" y1="26686" x2="19156" y2="26686"/>
                        <a14:backgroundMark x1="16890" y1="29143" x2="16890" y2="29143"/>
                        <a14:backgroundMark x1="18538" y1="30171" x2="18538" y2="30171"/>
                        <a14:backgroundMark x1="19464" y1="31600" x2="19464" y2="31600"/>
                        <a14:backgroundMark x1="19773" y1="33314" x2="19773" y2="33314"/>
                        <a14:backgroundMark x1="22863" y1="34229" x2="22863" y2="34229"/>
                        <a14:backgroundMark x1="24820" y1="36343" x2="24820" y2="36343"/>
                        <a14:backgroundMark x1="20082" y1="40514" x2="20082" y2="40514"/>
                        <a14:backgroundMark x1="52626" y1="4743" x2="52626" y2="4743"/>
                        <a14:backgroundMark x1="57055" y1="6343" x2="57055" y2="6343"/>
                        <a14:backgroundMark x1="64985" y1="15257" x2="64985" y2="15257"/>
                        <a14:backgroundMark x1="67765" y1="17371" x2="67765" y2="17371"/>
                        <a14:backgroundMark x1="67456" y1="21200" x2="67456" y2="21200"/>
                        <a14:backgroundMark x1="67765" y1="23657" x2="67765" y2="23657"/>
                        <a14:backgroundMark x1="69722" y1="27886" x2="69722" y2="27886"/>
                        <a14:backgroundMark x1="74768" y1="29657" x2="75695" y2="29657"/>
                        <a14:backgroundMark x1="38723" y1="4229" x2="38723" y2="4229"/>
                        <a14:backgroundMark x1="43151" y1="3143" x2="43151" y2="3143"/>
                        <a14:backgroundMark x1="45005" y1="2971" x2="45005" y2="29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500" y="2225842"/>
            <a:ext cx="2570186" cy="463215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CuadroTexto 10"/>
          <p:cNvSpPr txBox="1"/>
          <p:nvPr/>
        </p:nvSpPr>
        <p:spPr>
          <a:xfrm>
            <a:off x="5164701" y="1976035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Se  verá  así</a:t>
            </a:r>
            <a:endParaRPr lang="es-MX" b="1" i="1" dirty="0"/>
          </a:p>
        </p:txBody>
      </p:sp>
    </p:spTree>
    <p:extLst>
      <p:ext uri="{BB962C8B-B14F-4D97-AF65-F5344CB8AC3E}">
        <p14:creationId xmlns:p14="http://schemas.microsoft.com/office/powerpoint/2010/main" val="330914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60821" y="452462"/>
            <a:ext cx="54517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/>
              <a:t>Si  no  nos gustara  como  quedo sólo  tendremos que  restablecer  imagen  y  empezar  de  nuevo, hasta que</a:t>
            </a:r>
          </a:p>
          <a:p>
            <a:r>
              <a:rPr lang="es-MX" dirty="0" smtClean="0"/>
              <a:t>estemos  satisfechos  con  nuestro  trabajo…</a:t>
            </a:r>
          </a:p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r="638" b="84479"/>
          <a:stretch/>
        </p:blipFill>
        <p:spPr>
          <a:xfrm>
            <a:off x="706953" y="4928963"/>
            <a:ext cx="10992256" cy="1330577"/>
          </a:xfrm>
          <a:prstGeom prst="rect">
            <a:avLst/>
          </a:prstGeom>
        </p:spPr>
      </p:pic>
      <p:sp>
        <p:nvSpPr>
          <p:cNvPr id="5" name="Flecha derecha 4"/>
          <p:cNvSpPr/>
          <p:nvPr/>
        </p:nvSpPr>
        <p:spPr>
          <a:xfrm rot="19815772" flipV="1">
            <a:off x="1182979" y="6430805"/>
            <a:ext cx="1590237" cy="12493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222" r="75808" b="84479"/>
          <a:stretch/>
        </p:blipFill>
        <p:spPr>
          <a:xfrm>
            <a:off x="4548049" y="1501042"/>
            <a:ext cx="2651760" cy="1215620"/>
          </a:xfrm>
          <a:prstGeom prst="rect">
            <a:avLst/>
          </a:prstGeom>
        </p:spPr>
      </p:pic>
      <p:sp>
        <p:nvSpPr>
          <p:cNvPr id="7" name="Flecha derecha 6"/>
          <p:cNvSpPr/>
          <p:nvPr/>
        </p:nvSpPr>
        <p:spPr>
          <a:xfrm rot="19815772" flipV="1">
            <a:off x="5016281" y="2825716"/>
            <a:ext cx="1590237" cy="12493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" name="CuadroTexto 7"/>
          <p:cNvSpPr txBox="1"/>
          <p:nvPr/>
        </p:nvSpPr>
        <p:spPr>
          <a:xfrm>
            <a:off x="2274570" y="3771900"/>
            <a:ext cx="93671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Si  llegara a pasar que  cambiamos  de  diapositiva  y  la  queremos  restablecer nuevamente</a:t>
            </a:r>
          </a:p>
          <a:p>
            <a:r>
              <a:rPr lang="es-MX" dirty="0" smtClean="0"/>
              <a:t>Tendremos  que  activar la  imagen  para  que  aparezca  la  herramienta  de imagen y ya  entonces</a:t>
            </a:r>
          </a:p>
          <a:p>
            <a:r>
              <a:rPr lang="es-MX" dirty="0" smtClean="0"/>
              <a:t>Poder restablecer….</a:t>
            </a:r>
            <a:endParaRPr lang="es-MX" dirty="0"/>
          </a:p>
        </p:txBody>
      </p:sp>
      <p:sp>
        <p:nvSpPr>
          <p:cNvPr id="9" name="Flecha derecha 8"/>
          <p:cNvSpPr/>
          <p:nvPr/>
        </p:nvSpPr>
        <p:spPr>
          <a:xfrm rot="19815772" flipV="1">
            <a:off x="5373035" y="5449623"/>
            <a:ext cx="1590237" cy="12493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9829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795395" y="211516"/>
            <a:ext cx="101089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Si queremos  guardar  la  imagen para  usarla  posteriormente solo tendremos  que</a:t>
            </a:r>
          </a:p>
          <a:p>
            <a:r>
              <a:rPr lang="es-MX" b="1" i="1" dirty="0" smtClean="0"/>
              <a:t>Guardarla  de esta  manera, damos  un clic  sobre la  imagen  nos  aparecerá  una  ventana y</a:t>
            </a:r>
          </a:p>
          <a:p>
            <a:r>
              <a:rPr lang="es-MX" b="1" i="1" dirty="0" smtClean="0"/>
              <a:t>Activamos  donde  dice </a:t>
            </a:r>
            <a:r>
              <a:rPr lang="es-MX" b="1" i="1" u="sng" dirty="0" smtClean="0"/>
              <a:t>guardar  como  imagen ……</a:t>
            </a:r>
            <a:r>
              <a:rPr lang="es-MX" b="1" i="1" dirty="0" smtClean="0"/>
              <a:t>Ahora se abrirá  otra  ventana (diapositiva siguiente)</a:t>
            </a:r>
            <a:endParaRPr lang="es-MX" b="1" i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86" b="100000" l="206" r="99382">
                        <a14:backgroundMark x1="30793" y1="6343" x2="30793" y2="6343"/>
                        <a14:backgroundMark x1="26982" y1="9829" x2="26982" y2="9829"/>
                        <a14:backgroundMark x1="25129" y1="12457" x2="25129" y2="12457"/>
                        <a14:backgroundMark x1="26365" y1="11943" x2="26365" y2="11943"/>
                        <a14:backgroundMark x1="25438" y1="20514" x2="25438" y2="20514"/>
                        <a14:backgroundMark x1="24202" y1="17543" x2="24202" y2="17543"/>
                        <a14:backgroundMark x1="23893" y1="15600" x2="23893" y2="15600"/>
                        <a14:backgroundMark x1="23275" y1="25086" x2="23275" y2="25086"/>
                        <a14:backgroundMark x1="19156" y1="26686" x2="19156" y2="26686"/>
                        <a14:backgroundMark x1="16890" y1="29143" x2="16890" y2="29143"/>
                        <a14:backgroundMark x1="18538" y1="30171" x2="18538" y2="30171"/>
                        <a14:backgroundMark x1="19464" y1="31600" x2="19464" y2="31600"/>
                        <a14:backgroundMark x1="19773" y1="33314" x2="19773" y2="33314"/>
                        <a14:backgroundMark x1="22863" y1="34229" x2="22863" y2="34229"/>
                        <a14:backgroundMark x1="24820" y1="36343" x2="24820" y2="36343"/>
                        <a14:backgroundMark x1="20082" y1="40514" x2="20082" y2="40514"/>
                        <a14:backgroundMark x1="52626" y1="4743" x2="52626" y2="4743"/>
                        <a14:backgroundMark x1="57055" y1="6343" x2="57055" y2="6343"/>
                        <a14:backgroundMark x1="64985" y1="15257" x2="64985" y2="15257"/>
                        <a14:backgroundMark x1="67765" y1="17371" x2="67765" y2="17371"/>
                        <a14:backgroundMark x1="67456" y1="21200" x2="67456" y2="21200"/>
                        <a14:backgroundMark x1="67765" y1="23657" x2="67765" y2="23657"/>
                        <a14:backgroundMark x1="69722" y1="27886" x2="69722" y2="27886"/>
                        <a14:backgroundMark x1="74768" y1="29657" x2="75695" y2="29657"/>
                        <a14:backgroundMark x1="38723" y1="4229" x2="38723" y2="4229"/>
                        <a14:backgroundMark x1="43151" y1="3143" x2="43151" y2="3143"/>
                        <a14:backgroundMark x1="45005" y1="2971" x2="45005" y2="29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65881"/>
            <a:ext cx="2570186" cy="4632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l="27410" t="36229" r="48590" b="26000"/>
          <a:stretch/>
        </p:blipFill>
        <p:spPr>
          <a:xfrm>
            <a:off x="198202" y="2225842"/>
            <a:ext cx="4825999" cy="4272197"/>
          </a:xfrm>
          <a:prstGeom prst="rect">
            <a:avLst/>
          </a:prstGeom>
        </p:spPr>
      </p:pic>
      <p:sp>
        <p:nvSpPr>
          <p:cNvPr id="8" name="Flecha derecha 7"/>
          <p:cNvSpPr/>
          <p:nvPr/>
        </p:nvSpPr>
        <p:spPr>
          <a:xfrm rot="19815772">
            <a:off x="1076952" y="5920135"/>
            <a:ext cx="1590237" cy="19644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0588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9902" t="2132" r="40229" b="44360"/>
          <a:stretch/>
        </p:blipFill>
        <p:spPr>
          <a:xfrm>
            <a:off x="3482635" y="453409"/>
            <a:ext cx="5625500" cy="3395272"/>
          </a:xfrm>
          <a:prstGeom prst="rect">
            <a:avLst/>
          </a:prstGeom>
        </p:spPr>
      </p:pic>
      <p:sp>
        <p:nvSpPr>
          <p:cNvPr id="6" name="Flecha derecha 5"/>
          <p:cNvSpPr/>
          <p:nvPr/>
        </p:nvSpPr>
        <p:spPr>
          <a:xfrm rot="13471086">
            <a:off x="6052005" y="3502843"/>
            <a:ext cx="1590237" cy="19644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CuadroTexto 6"/>
          <p:cNvSpPr txBox="1"/>
          <p:nvPr/>
        </p:nvSpPr>
        <p:spPr>
          <a:xfrm>
            <a:off x="6095999" y="2689942"/>
            <a:ext cx="3527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>
                <a:solidFill>
                  <a:srgbClr val="FF0000"/>
                </a:solidFill>
              </a:rPr>
              <a:t>Aquí podemos  cambiar el  nombre</a:t>
            </a:r>
            <a:endParaRPr lang="es-MX" b="1" i="1" dirty="0">
              <a:solidFill>
                <a:srgbClr val="FF0000"/>
              </a:solidFill>
            </a:endParaRPr>
          </a:p>
        </p:txBody>
      </p:sp>
      <p:sp>
        <p:nvSpPr>
          <p:cNvPr id="8" name="Flecha derecha 7"/>
          <p:cNvSpPr/>
          <p:nvPr/>
        </p:nvSpPr>
        <p:spPr>
          <a:xfrm rot="10800000" flipV="1">
            <a:off x="5273302" y="2767162"/>
            <a:ext cx="682977" cy="21489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9" name="CuadroTexto 8"/>
          <p:cNvSpPr txBox="1"/>
          <p:nvPr/>
        </p:nvSpPr>
        <p:spPr>
          <a:xfrm>
            <a:off x="3625832" y="3991593"/>
            <a:ext cx="39089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>
                <a:solidFill>
                  <a:srgbClr val="FF0000"/>
                </a:solidFill>
              </a:rPr>
              <a:t>Esta  extensión es  la  que  necesitamos</a:t>
            </a:r>
          </a:p>
          <a:p>
            <a:r>
              <a:rPr lang="es-MX" b="1" i="1" dirty="0" smtClean="0">
                <a:solidFill>
                  <a:srgbClr val="FF0000"/>
                </a:solidFill>
              </a:rPr>
              <a:t>png</a:t>
            </a:r>
            <a:endParaRPr lang="es-MX" b="1" i="1" dirty="0">
              <a:solidFill>
                <a:srgbClr val="FF0000"/>
              </a:solidFill>
            </a:endParaRPr>
          </a:p>
        </p:txBody>
      </p:sp>
      <p:sp>
        <p:nvSpPr>
          <p:cNvPr id="11" name="Flecha derecha 10"/>
          <p:cNvSpPr/>
          <p:nvPr/>
        </p:nvSpPr>
        <p:spPr>
          <a:xfrm rot="18502977">
            <a:off x="6464241" y="4154238"/>
            <a:ext cx="3067086" cy="253894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Flecha abajo 12"/>
          <p:cNvSpPr/>
          <p:nvPr/>
        </p:nvSpPr>
        <p:spPr>
          <a:xfrm flipV="1">
            <a:off x="7790994" y="3601064"/>
            <a:ext cx="164290" cy="30831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4" name="CuadroTexto 13"/>
          <p:cNvSpPr txBox="1"/>
          <p:nvPr/>
        </p:nvSpPr>
        <p:spPr>
          <a:xfrm>
            <a:off x="5382984" y="27825"/>
            <a:ext cx="1426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/>
              <a:t>Aparece esto</a:t>
            </a:r>
            <a:endParaRPr lang="es-MX" b="1" i="1" dirty="0"/>
          </a:p>
        </p:txBody>
      </p:sp>
      <p:sp>
        <p:nvSpPr>
          <p:cNvPr id="17" name="CuadroTexto 16"/>
          <p:cNvSpPr txBox="1"/>
          <p:nvPr/>
        </p:nvSpPr>
        <p:spPr>
          <a:xfrm>
            <a:off x="227453" y="6192327"/>
            <a:ext cx="15154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200" dirty="0" smtClean="0"/>
              <a:t>yuls.970@Gmail.com</a:t>
            </a:r>
            <a:endParaRPr lang="es-MX" sz="1200" dirty="0"/>
          </a:p>
        </p:txBody>
      </p:sp>
      <p:sp>
        <p:nvSpPr>
          <p:cNvPr id="10" name="CuadroTexto 9"/>
          <p:cNvSpPr txBox="1"/>
          <p:nvPr/>
        </p:nvSpPr>
        <p:spPr>
          <a:xfrm>
            <a:off x="4023649" y="5070164"/>
            <a:ext cx="5038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>
                <a:solidFill>
                  <a:srgbClr val="FF0000"/>
                </a:solidFill>
              </a:rPr>
              <a:t>Si acaso  tuviera  otra  extensión aquí  se le cambia</a:t>
            </a:r>
          </a:p>
          <a:p>
            <a:r>
              <a:rPr lang="es-MX" b="1" i="1" dirty="0" smtClean="0">
                <a:solidFill>
                  <a:srgbClr val="FF0000"/>
                </a:solidFill>
              </a:rPr>
              <a:t>Abriendo la  pestañita  negra</a:t>
            </a:r>
            <a:endParaRPr lang="es-MX" b="1" i="1" dirty="0">
              <a:solidFill>
                <a:srgbClr val="FF0000"/>
              </a:solidFill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3404904" y="6314847"/>
            <a:ext cx="5612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>
                <a:solidFill>
                  <a:srgbClr val="FF0000"/>
                </a:solidFill>
              </a:rPr>
              <a:t>Cuando  ya  todo este  bien le decimos  guardar y  listo…!</a:t>
            </a:r>
            <a:endParaRPr lang="es-MX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9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</TotalTime>
  <Words>397</Words>
  <Application>Microsoft Office PowerPoint</Application>
  <PresentationFormat>Panorámica</PresentationFormat>
  <Paragraphs>59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Kristen ITC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72</cp:revision>
  <dcterms:created xsi:type="dcterms:W3CDTF">2016-10-09T23:59:04Z</dcterms:created>
  <dcterms:modified xsi:type="dcterms:W3CDTF">2016-10-13T01:05:17Z</dcterms:modified>
</cp:coreProperties>
</file>