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8" r:id="rId3"/>
    <p:sldId id="290" r:id="rId4"/>
    <p:sldId id="275" r:id="rId5"/>
    <p:sldId id="257" r:id="rId6"/>
    <p:sldId id="258" r:id="rId7"/>
    <p:sldId id="286" r:id="rId8"/>
    <p:sldId id="260" r:id="rId9"/>
    <p:sldId id="288" r:id="rId10"/>
    <p:sldId id="265" r:id="rId11"/>
    <p:sldId id="268" r:id="rId12"/>
    <p:sldId id="271" r:id="rId13"/>
    <p:sldId id="273" r:id="rId14"/>
    <p:sldId id="276" r:id="rId15"/>
    <p:sldId id="282" r:id="rId16"/>
    <p:sldId id="277" r:id="rId17"/>
    <p:sldId id="283" r:id="rId18"/>
    <p:sldId id="291" r:id="rId19"/>
    <p:sldId id="287" r:id="rId20"/>
    <p:sldId id="293" r:id="rId21"/>
    <p:sldId id="294" r:id="rId22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co3yXyzNPKgLVWTrKVDMQ" hashData="7ST6XL9WNVdFoiN3EB5wMmd28M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776"/>
    <a:srgbClr val="FF99CC"/>
    <a:srgbClr val="38D4B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047" autoAdjust="0"/>
    <p:restoredTop sz="94660"/>
  </p:normalViewPr>
  <p:slideViewPr>
    <p:cSldViewPr>
      <p:cViewPr>
        <p:scale>
          <a:sx n="376" d="100"/>
          <a:sy n="376" d="100"/>
        </p:scale>
        <p:origin x="5136" y="348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4D54D-B0E7-4C22-934B-19954B7ACCB2}" type="datetimeFigureOut">
              <a:rPr lang="es-PE" smtClean="0"/>
              <a:pPr/>
              <a:t>3/02/2017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402E3-0978-49D8-B395-F268D693F87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4D54D-B0E7-4C22-934B-19954B7ACCB2}" type="datetimeFigureOut">
              <a:rPr lang="es-PE" smtClean="0"/>
              <a:pPr/>
              <a:t>3/02/2017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402E3-0978-49D8-B395-F268D693F87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4D54D-B0E7-4C22-934B-19954B7ACCB2}" type="datetimeFigureOut">
              <a:rPr lang="es-PE" smtClean="0"/>
              <a:pPr/>
              <a:t>3/02/2017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402E3-0978-49D8-B395-F268D693F87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4D54D-B0E7-4C22-934B-19954B7ACCB2}" type="datetimeFigureOut">
              <a:rPr lang="es-PE" smtClean="0"/>
              <a:pPr/>
              <a:t>3/02/2017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402E3-0978-49D8-B395-F268D693F87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4D54D-B0E7-4C22-934B-19954B7ACCB2}" type="datetimeFigureOut">
              <a:rPr lang="es-PE" smtClean="0"/>
              <a:pPr/>
              <a:t>3/02/2017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402E3-0978-49D8-B395-F268D693F87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4D54D-B0E7-4C22-934B-19954B7ACCB2}" type="datetimeFigureOut">
              <a:rPr lang="es-PE" smtClean="0"/>
              <a:pPr/>
              <a:t>3/02/2017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402E3-0978-49D8-B395-F268D693F87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4D54D-B0E7-4C22-934B-19954B7ACCB2}" type="datetimeFigureOut">
              <a:rPr lang="es-PE" smtClean="0"/>
              <a:pPr/>
              <a:t>3/02/2017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402E3-0978-49D8-B395-F268D693F87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4D54D-B0E7-4C22-934B-19954B7ACCB2}" type="datetimeFigureOut">
              <a:rPr lang="es-PE" smtClean="0"/>
              <a:pPr/>
              <a:t>3/02/2017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402E3-0978-49D8-B395-F268D693F87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4D54D-B0E7-4C22-934B-19954B7ACCB2}" type="datetimeFigureOut">
              <a:rPr lang="es-PE" smtClean="0"/>
              <a:pPr/>
              <a:t>3/02/2017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402E3-0978-49D8-B395-F268D693F87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4D54D-B0E7-4C22-934B-19954B7ACCB2}" type="datetimeFigureOut">
              <a:rPr lang="es-PE" smtClean="0"/>
              <a:pPr/>
              <a:t>3/02/2017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402E3-0978-49D8-B395-F268D693F87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4D54D-B0E7-4C22-934B-19954B7ACCB2}" type="datetimeFigureOut">
              <a:rPr lang="es-PE" smtClean="0"/>
              <a:pPr/>
              <a:t>3/02/2017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402E3-0978-49D8-B395-F268D693F87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D4D54D-B0E7-4C22-934B-19954B7ACCB2}" type="datetimeFigureOut">
              <a:rPr lang="es-PE" smtClean="0"/>
              <a:pPr/>
              <a:t>3/02/2017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6402E3-0978-49D8-B395-F268D693F87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2.png"/><Relationship Id="rId18" Type="http://schemas.openxmlformats.org/officeDocument/2006/relationships/image" Target="../media/image3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8.png"/><Relationship Id="rId11" Type="http://schemas.openxmlformats.org/officeDocument/2006/relationships/image" Target="../media/image3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7.png"/><Relationship Id="rId9" Type="http://schemas.openxmlformats.org/officeDocument/2006/relationships/image" Target="../media/image3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3).jpg"/>
          <p:cNvPicPr>
            <a:picLocks noGrp="1" noChangeAspect="1"/>
          </p:cNvPicPr>
          <p:nvPr isPhoto="1"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3).jpg"/>
          <p:cNvPicPr>
            <a:picLocks noGrp="1" noChangeAspect="1"/>
          </p:cNvPicPr>
          <p:nvPr isPhoto="1"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40" name="Picture 12" descr="Rendered Image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4000496" y="428610"/>
            <a:ext cx="1914525" cy="876300"/>
          </a:xfrm>
          <a:prstGeom prst="rect">
            <a:avLst/>
          </a:prstGeom>
          <a:noFill/>
        </p:spPr>
      </p:pic>
      <p:pic>
        <p:nvPicPr>
          <p:cNvPr id="22542" name="Picture 14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6215074" y="500048"/>
            <a:ext cx="1181100" cy="819151"/>
          </a:xfrm>
          <a:prstGeom prst="rect">
            <a:avLst/>
          </a:prstGeom>
          <a:noFill/>
        </p:spPr>
      </p:pic>
      <p:pic>
        <p:nvPicPr>
          <p:cNvPr id="22544" name="Picture 16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7643834" y="500048"/>
            <a:ext cx="1104900" cy="819151"/>
          </a:xfrm>
          <a:prstGeom prst="rect">
            <a:avLst/>
          </a:prstGeom>
          <a:noFill/>
        </p:spPr>
      </p:pic>
      <p:pic>
        <p:nvPicPr>
          <p:cNvPr id="22546" name="Picture 18" descr="Rendered Image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6786578" y="1500180"/>
            <a:ext cx="1914525" cy="876300"/>
          </a:xfrm>
          <a:prstGeom prst="rect">
            <a:avLst/>
          </a:prstGeom>
          <a:noFill/>
        </p:spPr>
      </p:pic>
      <p:pic>
        <p:nvPicPr>
          <p:cNvPr id="22548" name="Picture 20" descr="Rendered Image"/>
          <p:cNvPicPr>
            <a:picLocks noChangeAspect="1" noChangeArrowheads="1"/>
          </p:cNvPicPr>
          <p:nvPr/>
        </p:nvPicPr>
        <p:blipFill>
          <a:blip r:embed="rId7">
            <a:lum bright="-40000"/>
          </a:blip>
          <a:srcRect/>
          <a:stretch>
            <a:fillRect/>
          </a:stretch>
        </p:blipFill>
        <p:spPr bwMode="auto">
          <a:xfrm>
            <a:off x="6643702" y="4572014"/>
            <a:ext cx="2214578" cy="301988"/>
          </a:xfrm>
          <a:prstGeom prst="rect">
            <a:avLst/>
          </a:prstGeom>
          <a:noFill/>
        </p:spPr>
      </p:pic>
      <p:sp>
        <p:nvSpPr>
          <p:cNvPr id="15" name="14 CuadroTexto"/>
          <p:cNvSpPr txBox="1"/>
          <p:nvPr/>
        </p:nvSpPr>
        <p:spPr>
          <a:xfrm>
            <a:off x="142844" y="4143386"/>
            <a:ext cx="113845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700" b="1" dirty="0" smtClean="0">
                <a:latin typeface="Agency FB" pitchFamily="34" charset="0"/>
              </a:rPr>
              <a:t>Tema Musical :Vida de Mi vida</a:t>
            </a:r>
          </a:p>
          <a:p>
            <a:r>
              <a:rPr lang="es-PE" sz="700" b="1" dirty="0" err="1" smtClean="0">
                <a:latin typeface="Agency FB" pitchFamily="34" charset="0"/>
              </a:rPr>
              <a:t>Intepretan</a:t>
            </a:r>
            <a:r>
              <a:rPr lang="es-PE" sz="700" b="1" dirty="0" smtClean="0">
                <a:latin typeface="Agency FB" pitchFamily="34" charset="0"/>
              </a:rPr>
              <a:t>: </a:t>
            </a:r>
            <a:r>
              <a:rPr lang="es-PE" sz="700" b="1" dirty="0" err="1" smtClean="0">
                <a:latin typeface="Agency FB" pitchFamily="34" charset="0"/>
              </a:rPr>
              <a:t>Gian</a:t>
            </a:r>
            <a:r>
              <a:rPr lang="es-PE" sz="700" b="1" dirty="0" smtClean="0">
                <a:latin typeface="Agency FB" pitchFamily="34" charset="0"/>
              </a:rPr>
              <a:t> Marco y Nicole</a:t>
            </a:r>
            <a:endParaRPr lang="es-PE" sz="700" b="1" dirty="0">
              <a:latin typeface="Agency FB" pitchFamily="34" charset="0"/>
            </a:endParaRPr>
          </a:p>
        </p:txBody>
      </p:sp>
    </p:spTree>
  </p:cSld>
  <p:clrMapOvr>
    <a:masterClrMapping/>
  </p:clrMapOvr>
  <p:transition advClick="0" advTm="26000">
    <p:sndAc>
      <p:stSnd>
        <p:snd r:embed="rId2" name="Gian_Marco_-_VIDA_DE_MI_VI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22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22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000"/>
                            </p:stCondLst>
                            <p:childTnLst>
                              <p:par>
                                <p:cTn id="4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22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0"/>
                            </p:stCondLst>
                            <p:childTnLst>
                              <p:par>
                                <p:cTn id="4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0" dur="2000"/>
                                        <p:tgtEl>
                                          <p:spTgt spid="22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3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357222" y="-285770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6400" accel="100000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6400" accel="100000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400" accel="100000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400" accel="100000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38D4B6">
                <a:shade val="67500"/>
                <a:satMod val="115000"/>
              </a:srgbClr>
            </a:gs>
            <a:gs pos="100000">
              <a:srgbClr val="38D4B6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2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357222" y="-285770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6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6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00" accel="100000" fill="hold">
                                          <p:stCondLst>
                                            <p:cond delay="6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00" accel="100000" fill="hold">
                                          <p:stCondLst>
                                            <p:cond delay="6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uples_in_love_Sunrises_4352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3" name="2 Imagen" descr="Couples_in_love_Sunrises_4352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357222" y="-285770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8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3" dur="8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4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0000">
                <a:shade val="67500"/>
                <a:satMod val="115000"/>
              </a:srgbClr>
            </a:gs>
            <a:gs pos="100000">
              <a:srgbClr val="FF00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en_Love_Dress_Heart_Two_48668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20" y="0"/>
            <a:ext cx="9129880" cy="5143500"/>
          </a:xfrm>
          <a:prstGeom prst="rect">
            <a:avLst/>
          </a:prstGeom>
        </p:spPr>
      </p:pic>
      <p:pic>
        <p:nvPicPr>
          <p:cNvPr id="4" name="3 Imagen" descr="Men_Love_Dress_Heart_Two_48668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9880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357222" y="-285770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75000"/>
              </a:schemeClr>
            </a:gs>
            <a:gs pos="50000">
              <a:schemeClr val="accent3">
                <a:lumMod val="50000"/>
                <a:shade val="67500"/>
                <a:satMod val="115000"/>
              </a:schemeClr>
            </a:gs>
            <a:gs pos="100000">
              <a:schemeClr val="accent3">
                <a:lumMod val="50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3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357222" y="-285770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en_Love_Wine_Boats_507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5" name="4 Imagen" descr="Men_Love_Wine_Boats_507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6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6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00" accel="100000" fill="hold">
                                          <p:stCondLst>
                                            <p:cond delay="6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00" accel="100000" fill="hold">
                                          <p:stCondLst>
                                            <p:cond delay="6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40000"/>
                <a:lumOff val="6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1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357222" y="-285770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1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75000"/>
              </a:schemeClr>
            </a:gs>
            <a:gs pos="50000">
              <a:schemeClr val="accent3">
                <a:lumMod val="50000"/>
                <a:shade val="67500"/>
                <a:satMod val="115000"/>
              </a:schemeClr>
            </a:gs>
            <a:gs pos="100000">
              <a:schemeClr val="accent3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2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357222" y="-285770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2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357222" y="-285770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2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8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9" dur="8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CC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(3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57222" y="-285770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(3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357222" y="-285770"/>
            <a:ext cx="9715568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cs-of-love-2880x1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20" y="0"/>
            <a:ext cx="9129880" cy="5143500"/>
          </a:xfrm>
          <a:prstGeom prst="rect">
            <a:avLst/>
          </a:prstGeom>
        </p:spPr>
      </p:pic>
      <p:pic>
        <p:nvPicPr>
          <p:cNvPr id="4" name="3 Imagen" descr="pics-of-love-2880x1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20" y="0"/>
            <a:ext cx="9129880" cy="5143500"/>
          </a:xfrm>
          <a:prstGeom prst="rect">
            <a:avLst/>
          </a:prstGeom>
        </p:spPr>
      </p:pic>
      <p:pic>
        <p:nvPicPr>
          <p:cNvPr id="5" name="Picture 10" descr="HapValWithHeart_anim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428610"/>
            <a:ext cx="2971800" cy="885825"/>
          </a:xfrm>
          <a:prstGeom prst="rect">
            <a:avLst/>
          </a:prstGeom>
          <a:noFill/>
        </p:spPr>
      </p:pic>
      <p:pic>
        <p:nvPicPr>
          <p:cNvPr id="2050" name="Picture 2" descr="imagen renderizada"/>
          <p:cNvPicPr>
            <a:picLocks noChangeAspect="1" noChangeArrowheads="1"/>
          </p:cNvPicPr>
          <p:nvPr/>
        </p:nvPicPr>
        <p:blipFill>
          <a:blip r:embed="rId4">
            <a:lum bright="-30000" contrast="20000"/>
          </a:blip>
          <a:srcRect/>
          <a:stretch>
            <a:fillRect/>
          </a:stretch>
        </p:blipFill>
        <p:spPr bwMode="auto">
          <a:xfrm rot="20684701">
            <a:off x="5929322" y="3571882"/>
            <a:ext cx="1571625" cy="76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357222" y="-285770"/>
            <a:ext cx="9715568" cy="5572164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</Words>
  <Application>Microsoft Office PowerPoint</Application>
  <PresentationFormat>Presentación en pantalla (16:9)</PresentationFormat>
  <Paragraphs>5</Paragraphs>
  <Slides>20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161</cp:revision>
  <dcterms:created xsi:type="dcterms:W3CDTF">2017-02-02T21:45:24Z</dcterms:created>
  <dcterms:modified xsi:type="dcterms:W3CDTF">2017-02-03T23:05:28Z</dcterms:modified>
</cp:coreProperties>
</file>