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notesMasterIdLst>
    <p:notesMasterId r:id="rId14"/>
  </p:notesMasterIdLst>
  <p:sldIdLst>
    <p:sldId id="279" r:id="rId3"/>
    <p:sldId id="276" r:id="rId4"/>
    <p:sldId id="259" r:id="rId5"/>
    <p:sldId id="275" r:id="rId6"/>
    <p:sldId id="272" r:id="rId7"/>
    <p:sldId id="269" r:id="rId8"/>
    <p:sldId id="268" r:id="rId9"/>
    <p:sldId id="267" r:id="rId10"/>
    <p:sldId id="277" r:id="rId11"/>
    <p:sldId id="258" r:id="rId12"/>
    <p:sldId id="280" r:id="rId1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rgT4NbVSljqD+P8ZIcV+rQ" hashData="+HS2Ab8q7R6qSANgjUoBXXfGBD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62A94"/>
    <a:srgbClr val="D044BC"/>
    <a:srgbClr val="7DB98B"/>
    <a:srgbClr val="B9D9C1"/>
    <a:srgbClr val="FF6600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19" autoAdjust="0"/>
    <p:restoredTop sz="94270" autoAdjust="0"/>
  </p:normalViewPr>
  <p:slideViewPr>
    <p:cSldViewPr>
      <p:cViewPr>
        <p:scale>
          <a:sx n="50" d="100"/>
          <a:sy n="50" d="100"/>
        </p:scale>
        <p:origin x="-1086" y="-52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presProps" Target="presProps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79C9C5-B967-4FD5-90D0-2C1FB1DB8AA8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2DE9F04-3E19-4E6A-8820-036C1C7855BF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DE9F04-3E19-4E6A-8820-036C1C7855BF}" type="slidenum">
              <a:rPr lang="es-ES" smtClean="0"/>
              <a:pPr/>
              <a:t>3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DE9F04-3E19-4E6A-8820-036C1C7855BF}" type="slidenum">
              <a:rPr lang="es-ES" smtClean="0"/>
              <a:pPr/>
              <a:t>8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DE9F04-3E19-4E6A-8820-036C1C7855BF}" type="slidenum">
              <a:rPr lang="es-ES" smtClean="0"/>
              <a:pPr/>
              <a:t>10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0B04D82-0213-41BD-8980-A51FC39B864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C35BEA7-110F-4F2F-A165-375BFDBCE284}" type="datetimeFigureOut">
              <a:rPr lang="es-ES" smtClean="0"/>
              <a:pPr/>
              <a:t>03/02/2014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63CB37-4027-4BBE-A362-4E68BC92D0F8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CEBC777A-155C-462F-9485-42A3E87CBDA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pn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gif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20.png"/><Relationship Id="rId7" Type="http://schemas.openxmlformats.org/officeDocument/2006/relationships/image" Target="../media/image22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23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21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9" name="8 Rectángulo"/>
          <p:cNvSpPr/>
          <p:nvPr/>
        </p:nvSpPr>
        <p:spPr>
          <a:xfrm>
            <a:off x="-1714544" y="-2357478"/>
            <a:ext cx="4572000" cy="1015663"/>
          </a:xfrm>
          <a:prstGeom prst="rect">
            <a:avLst/>
          </a:prstGeom>
        </p:spPr>
        <p:txBody>
          <a:bodyPr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endParaRPr lang="es-ES" sz="6000" b="1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9710" name="Picture 14" descr="Image du Blog renaudestell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14" descr="Image du Blog renaudestelle.centerblog.ne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857224" y="4272677"/>
            <a:ext cx="7786742" cy="2585323"/>
          </a:xfrm>
          <a:prstGeom prst="rect">
            <a:avLst/>
          </a:prstGeom>
        </p:spPr>
        <p:txBody>
          <a:bodyPr wrap="squar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127000" h="12700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es-ES" sz="5400" dirty="0" smtClean="0">
                <a:ln w="28575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Tu  amor...</a:t>
            </a:r>
          </a:p>
          <a:p>
            <a:pPr algn="ctr"/>
            <a:r>
              <a:rPr lang="es-ES" sz="5400" dirty="0" smtClean="0">
                <a:ln w="28575">
                  <a:solidFill>
                    <a:schemeClr val="bg1"/>
                  </a:solidFill>
                </a:ln>
                <a:blipFill>
                  <a:blip r:embed="rId4"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itchFamily="66" charset="0"/>
              </a:rPr>
              <a:t>¡ Lo  mejor  de  mi  vida !</a:t>
            </a:r>
          </a:p>
          <a:p>
            <a:pPr algn="ctr"/>
            <a:endParaRPr lang="es-ES" sz="5400" b="1" dirty="0">
              <a:ln w="28575">
                <a:solidFill>
                  <a:schemeClr val="bg1"/>
                </a:solidFill>
              </a:ln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Forte" pitchFamily="66" charset="0"/>
            </a:endParaRPr>
          </a:p>
        </p:txBody>
      </p:sp>
      <p:pic>
        <p:nvPicPr>
          <p:cNvPr id="15362" name="Picture 2" descr="Rendered Image"/>
          <p:cNvPicPr>
            <a:picLocks noChangeAspect="1" noChangeArrowheads="1"/>
          </p:cNvPicPr>
          <p:nvPr/>
        </p:nvPicPr>
        <p:blipFill>
          <a:blip r:embed="rId5">
            <a:lum bright="40000" contrast="40000"/>
          </a:blip>
          <a:srcRect/>
          <a:stretch>
            <a:fillRect/>
          </a:stretch>
        </p:blipFill>
        <p:spPr bwMode="auto">
          <a:xfrm>
            <a:off x="5715008" y="6215082"/>
            <a:ext cx="3076575" cy="342901"/>
          </a:xfrm>
          <a:prstGeom prst="rect">
            <a:avLst/>
          </a:prstGeom>
          <a:noFill/>
        </p:spPr>
      </p:pic>
    </p:spTree>
  </p:cSld>
  <p:clrMapOvr>
    <a:masterClrMapping/>
  </p:clrMapOvr>
  <p:transition advTm="20000">
    <p:sndAc>
      <p:stSnd>
        <p:snd r:embed="rId2" name="fauto papetti - un hombre y una mujer-fausto papetti(4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297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297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0"/>
                            </p:stCondLst>
                            <p:childTnLst>
                              <p:par>
                                <p:cTn id="23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40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5000"/>
                            </p:stCondLst>
                            <p:childTnLst>
                              <p:par>
                                <p:cTn id="3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000"/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accent2"/>
          </a:solidFill>
        </p:spPr>
        <p:txBody>
          <a:bodyPr/>
          <a:lstStyle/>
          <a:p>
            <a:r>
              <a:rPr lang="es-ES_tradnl" dirty="0" smtClean="0"/>
              <a:t/>
            </a:r>
            <a:br>
              <a:rPr lang="es-ES_tradnl" dirty="0" smtClean="0"/>
            </a:br>
            <a:endParaRPr lang="es-ES" dirty="0"/>
          </a:p>
        </p:txBody>
      </p:sp>
      <p:sp>
        <p:nvSpPr>
          <p:cNvPr id="6" name="5 CuadroTexto"/>
          <p:cNvSpPr txBox="1"/>
          <p:nvPr/>
        </p:nvSpPr>
        <p:spPr>
          <a:xfrm>
            <a:off x="3214678" y="3143248"/>
            <a:ext cx="107157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s-ES" sz="8800" dirty="0"/>
          </a:p>
        </p:txBody>
      </p:sp>
      <p:pic>
        <p:nvPicPr>
          <p:cNvPr id="7" name="6 Imagen" descr="arroba1.gif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858544" y="3421551"/>
            <a:ext cx="71438" cy="53453"/>
          </a:xfrm>
          <a:prstGeom prst="rect">
            <a:avLst/>
          </a:prstGeom>
        </p:spPr>
      </p:pic>
      <p:pic>
        <p:nvPicPr>
          <p:cNvPr id="12" name="11 Imagen" descr="887203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8872033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4" name="13 CuadroTexto"/>
          <p:cNvSpPr txBox="1"/>
          <p:nvPr/>
        </p:nvSpPr>
        <p:spPr>
          <a:xfrm>
            <a:off x="2285984" y="5000636"/>
            <a:ext cx="4343818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amor...</a:t>
            </a:r>
          </a:p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¡Lo mejor de mi vida !</a:t>
            </a:r>
          </a:p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Lleno de ilusiones realizadas</a:t>
            </a:r>
          </a:p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Amor puro y alegrías</a:t>
            </a:r>
          </a:p>
          <a:p>
            <a:pPr algn="ctr"/>
            <a:r>
              <a:rPr lang="es-ES" sz="2400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 </a:t>
            </a:r>
          </a:p>
          <a:p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dirty="0">
              <a:solidFill>
                <a:srgbClr val="FFFF00"/>
              </a:solidFill>
            </a:endParaRPr>
          </a:p>
        </p:txBody>
      </p:sp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9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5000"/>
                            </p:stCondLst>
                            <p:childTnLst>
                              <p:par>
                                <p:cTn id="19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600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60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rgbClr val="A62A94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3314" name="Picture 2" descr="http://lassy028.l.a.pic.centerblog.net/7d1ad444.gif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71536" y="-500090"/>
            <a:ext cx="10144197" cy="7911759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2714612" y="428604"/>
            <a:ext cx="4572000" cy="193899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tropiezos superados, 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Aprendiendo de caídas.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amor...</a:t>
            </a:r>
          </a:p>
          <a:p>
            <a:pPr algn="ctr"/>
            <a:r>
              <a:rPr lang="es-ES" sz="2400" b="1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¡Lo mejor de mi vida!</a:t>
            </a:r>
          </a:p>
          <a:p>
            <a:pPr algn="ctr"/>
            <a:endParaRPr lang="es-ES" sz="2400" b="1" dirty="0">
              <a:ln/>
              <a:solidFill>
                <a:schemeClr val="accent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3318" name="Picture 6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0" y="5929330"/>
            <a:ext cx="1371600" cy="390526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600" decel="100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60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1268" name="Picture 4" descr="Image du Blog renaudestell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4" descr="Image du Blog renaudestell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Rectángulo"/>
          <p:cNvSpPr/>
          <p:nvPr/>
        </p:nvSpPr>
        <p:spPr>
          <a:xfrm>
            <a:off x="4143340" y="4143380"/>
            <a:ext cx="500066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Atrapada en tu silencio, 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Sin pensar en la salida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Despojada de tristezas </a:t>
            </a:r>
          </a:p>
          <a:p>
            <a:pPr algn="ctr"/>
            <a:r>
              <a:rPr lang="es-ES" sz="28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Harrington" pitchFamily="82" charset="0"/>
              </a:rPr>
              <a:t>Porque eres mi alegría</a:t>
            </a:r>
          </a:p>
          <a:p>
            <a:endParaRPr lang="es-ES" sz="280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6858016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11266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/>
          </a:blip>
          <a:srcRect/>
          <a:stretch>
            <a:fillRect/>
          </a:stretch>
        </p:blipFill>
        <p:spPr bwMode="auto">
          <a:xfrm>
            <a:off x="7618040" y="6072206"/>
            <a:ext cx="1254518" cy="357190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126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 flipV="1">
            <a:off x="-1571668" y="7358065"/>
            <a:ext cx="104501" cy="45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pic>
        <p:nvPicPr>
          <p:cNvPr id="10248" name="Picture 8" descr="Gifs : Les Couples"/>
          <p:cNvPicPr>
            <a:picLocks noChangeAspect="1" noChangeArrowheads="1"/>
          </p:cNvPicPr>
          <p:nvPr/>
        </p:nvPicPr>
        <p:blipFill>
          <a:blip r:embed="rId3"/>
          <a:srcRect l="3623" r="3624" b="18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2" name="Picture 8" descr="Gifs : Les Couples"/>
          <p:cNvPicPr>
            <a:picLocks noChangeAspect="1" noChangeArrowheads="1"/>
          </p:cNvPicPr>
          <p:nvPr/>
        </p:nvPicPr>
        <p:blipFill>
          <a:blip r:embed="rId3"/>
          <a:srcRect l="3623" r="3624" b="18901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" name="12 CuadroTexto"/>
          <p:cNvSpPr txBox="1"/>
          <p:nvPr/>
        </p:nvSpPr>
        <p:spPr>
          <a:xfrm>
            <a:off x="0" y="4180344"/>
            <a:ext cx="5601213" cy="267765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Tu amor...Lo mejor de mi vida!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Aprendiendo muchas cosas día a día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confianza, la esperanza y la armonía,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locura, el desafío, la pasión, </a:t>
            </a:r>
          </a:p>
          <a:p>
            <a:pPr algn="ctr"/>
            <a:r>
              <a:rPr lang="es-ES" sz="24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amor, la fantasía</a:t>
            </a:r>
          </a:p>
          <a:p>
            <a:pPr algn="ctr"/>
            <a:endParaRPr lang="es-ES" sz="24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215082"/>
            <a:ext cx="1085880" cy="309175"/>
          </a:xfrm>
          <a:prstGeom prst="rect">
            <a:avLst/>
          </a:prstGeom>
          <a:noFill/>
        </p:spPr>
      </p:pic>
    </p:spTree>
  </p:cSld>
  <p:clrMapOvr>
    <a:masterClrMapping/>
  </p:clrMapOvr>
  <p:transition advTm="23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3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6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6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2000"/>
                            </p:stCondLst>
                            <p:childTnLst>
                              <p:par>
                                <p:cTn id="24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5" name="4 CuadroTexto"/>
          <p:cNvSpPr txBox="1"/>
          <p:nvPr/>
        </p:nvSpPr>
        <p:spPr>
          <a:xfrm>
            <a:off x="5286380" y="2000240"/>
            <a:ext cx="385762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existe en este amor...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Olas que arrasen con él,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fuego que lo queme</a:t>
            </a:r>
          </a:p>
          <a:p>
            <a:r>
              <a:rPr lang="es-ES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tiempo que lo detenga</a:t>
            </a:r>
          </a:p>
          <a:p>
            <a:endParaRPr lang="es-ES" sz="2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9218" name="Picture 2" descr="Image du Blog renaudestelle.centerblog.ne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286412" cy="6858000"/>
          </a:xfrm>
          <a:prstGeom prst="rect">
            <a:avLst/>
          </a:prstGeom>
          <a:noFill/>
        </p:spPr>
      </p:pic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>
            <a:grayscl/>
            <a:lum bright="-40000" contrast="40000"/>
          </a:blip>
          <a:srcRect/>
          <a:stretch>
            <a:fillRect/>
          </a:stretch>
        </p:blipFill>
        <p:spPr bwMode="auto">
          <a:xfrm>
            <a:off x="1785918" y="6072206"/>
            <a:ext cx="871566" cy="24815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921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3000"/>
                            </p:stCondLst>
                            <p:childTnLst>
                              <p:par>
                                <p:cTn id="1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8194" name="Picture 2" descr="Image du Blog lassy028.centerblog.net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571536" y="-428652"/>
            <a:ext cx="10191821" cy="8072494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Rectángulo"/>
          <p:cNvSpPr/>
          <p:nvPr/>
        </p:nvSpPr>
        <p:spPr>
          <a:xfrm>
            <a:off x="4357686" y="4500570"/>
            <a:ext cx="478631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existe abismo que lo deje caer,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Ni palabras que lo esfumen</a:t>
            </a:r>
          </a:p>
          <a:p>
            <a:pPr algn="ctr"/>
            <a:r>
              <a:rPr lang="es-E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No existe pesadilla que lo despierte ni rutina que lo canse</a:t>
            </a:r>
            <a:r>
              <a:rPr lang="es-ES" sz="2400" b="1" dirty="0" smtClean="0">
                <a:ln>
                  <a:solidFill>
                    <a:schemeClr val="tx2">
                      <a:lumMod val="50000"/>
                    </a:schemeClr>
                  </a:solidFill>
                </a:ln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.</a:t>
            </a:r>
          </a:p>
        </p:txBody>
      </p:sp>
      <p:sp>
        <p:nvSpPr>
          <p:cNvPr id="8" name="7 CuadroTexto"/>
          <p:cNvSpPr txBox="1"/>
          <p:nvPr/>
        </p:nvSpPr>
        <p:spPr>
          <a:xfrm>
            <a:off x="10429916" y="392906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s-ES" dirty="0"/>
          </a:p>
        </p:txBody>
      </p:sp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215082"/>
            <a:ext cx="1285852" cy="366112"/>
          </a:xfrm>
          <a:prstGeom prst="rect">
            <a:avLst/>
          </a:prstGeom>
          <a:noFill/>
        </p:spPr>
      </p:pic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7172" name="Picture 4" descr="Un couple amoureux - romantique §  Biz . "/>
          <p:cNvPicPr>
            <a:picLocks noChangeAspect="1" noChangeArrowheads="1"/>
          </p:cNvPicPr>
          <p:nvPr/>
        </p:nvPicPr>
        <p:blipFill>
          <a:blip r:embed="rId3"/>
          <a:srcRect b="235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4" descr="Un couple amoureux - romantique §  Biz . "/>
          <p:cNvPicPr>
            <a:picLocks noChangeAspect="1" noChangeArrowheads="1"/>
          </p:cNvPicPr>
          <p:nvPr/>
        </p:nvPicPr>
        <p:blipFill>
          <a:blip r:embed="rId3"/>
          <a:srcRect b="23599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" name="9 CuadroTexto"/>
          <p:cNvSpPr txBox="1"/>
          <p:nvPr/>
        </p:nvSpPr>
        <p:spPr>
          <a:xfrm>
            <a:off x="0" y="4549676"/>
            <a:ext cx="5857884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existe...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 esencia  encantadora  del  estar,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De  seguir siendo  el  uno  para  el otro.</a:t>
            </a:r>
          </a:p>
          <a:p>
            <a:pPr algn="ctr"/>
            <a:r>
              <a:rPr lang="es-ES" sz="2400" b="1" dirty="0" smtClean="0">
                <a:ln>
                  <a:solidFill>
                    <a:srgbClr val="FFFF00"/>
                  </a:solidFill>
                </a:ln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Nuestro amor...Lo mejor de la vida! </a:t>
            </a:r>
          </a:p>
          <a:p>
            <a:pPr algn="ctr"/>
            <a:endParaRPr lang="es-ES" sz="2400" b="1" dirty="0" smtClean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pPr algn="ctr"/>
            <a:endParaRPr lang="es-ES" sz="2400" b="1" dirty="0">
              <a:ln>
                <a:solidFill>
                  <a:srgbClr val="FFFF00"/>
                </a:solidFill>
              </a:ln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" name="Picture 2" descr="Rendered Image"/>
          <p:cNvPicPr>
            <a:picLocks noChangeAspect="1" noChangeArrowheads="1"/>
          </p:cNvPicPr>
          <p:nvPr/>
        </p:nvPicPr>
        <p:blipFill>
          <a:blip r:embed="rId4">
            <a:lum bright="-40000" contrast="40000"/>
          </a:blip>
          <a:srcRect/>
          <a:stretch>
            <a:fillRect/>
          </a:stretch>
        </p:blipFill>
        <p:spPr bwMode="auto">
          <a:xfrm>
            <a:off x="7786710" y="5857892"/>
            <a:ext cx="1085880" cy="309175"/>
          </a:xfrm>
          <a:prstGeom prst="rect">
            <a:avLst/>
          </a:prstGeom>
          <a:noFill/>
        </p:spPr>
      </p:pic>
    </p:spTree>
  </p:cSld>
  <p:clrMapOvr>
    <a:masterClrMapping/>
  </p:clrMapOvr>
  <p:transition advTm="2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xit" presetSubtype="27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4/3*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0"/>
                            </p:stCondLst>
                            <p:childTnLst>
                              <p:par>
                                <p:cTn id="10" presetID="23" presetClass="entr" presetSubtype="28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717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10000"/>
                            </p:stCondLst>
                            <p:childTnLst>
                              <p:par>
                                <p:cTn id="1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3000"/>
                            </p:stCondLst>
                            <p:childTnLst>
                              <p:par>
                                <p:cTn id="20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accent5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6" name="5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dirty="0"/>
          </a:p>
        </p:txBody>
      </p:sp>
      <p:pic>
        <p:nvPicPr>
          <p:cNvPr id="4098" name="Picture 2" descr="Couple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ffectLst>
            <a:softEdge rad="635000"/>
          </a:effectLst>
        </p:spPr>
      </p:pic>
      <p:sp>
        <p:nvSpPr>
          <p:cNvPr id="7" name="6 CuadroTexto"/>
          <p:cNvSpPr txBox="1"/>
          <p:nvPr/>
        </p:nvSpPr>
        <p:spPr>
          <a:xfrm>
            <a:off x="3357554" y="5786454"/>
            <a:ext cx="3454792" cy="1384995"/>
          </a:xfrm>
          <a:prstGeom prst="rect">
            <a:avLst/>
          </a:prstGeom>
          <a:noFill/>
        </p:spPr>
        <p:txBody>
          <a:bodyPr wrap="none" rtlCol="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Tú eres mi amor... </a:t>
            </a:r>
          </a:p>
          <a:p>
            <a:pPr algn="ctr"/>
            <a:r>
              <a:rPr lang="es-ES" sz="2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Harrington" pitchFamily="82" charset="0"/>
              </a:rPr>
              <a:t>Lo mejor de mi vida!</a:t>
            </a:r>
          </a:p>
          <a:p>
            <a:pPr algn="ctr"/>
            <a:endParaRPr lang="es-ES" sz="2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" name="Picture 2" descr="Rendered Image"/>
          <p:cNvPicPr>
            <a:picLocks noChangeAspect="1" noChangeArrowheads="1"/>
          </p:cNvPicPr>
          <p:nvPr/>
        </p:nvPicPr>
        <p:blipFill>
          <a:blip r:embed="rId3">
            <a:lum bright="-40000" contrast="40000"/>
          </a:blip>
          <a:srcRect/>
          <a:stretch>
            <a:fillRect/>
          </a:stretch>
        </p:blipFill>
        <p:spPr bwMode="auto">
          <a:xfrm>
            <a:off x="7572396" y="6204664"/>
            <a:ext cx="1000132" cy="284761"/>
          </a:xfrm>
          <a:prstGeom prst="rect">
            <a:avLst/>
          </a:prstGeom>
          <a:noFill/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3078" name="Picture 6" descr="Image du Blog lassy028.centerblog.net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" name="10 CuadroTexto"/>
          <p:cNvSpPr txBox="1"/>
          <p:nvPr/>
        </p:nvSpPr>
        <p:spPr>
          <a:xfrm>
            <a:off x="642910" y="6211669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_tradnl" sz="1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Poema: </a:t>
            </a:r>
            <a:r>
              <a:rPr lang="es-ES_tradnl" sz="1200" b="1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Berlin Sans FB Demi" pitchFamily="34" charset="0"/>
              </a:rPr>
              <a:t>Eliama</a:t>
            </a:r>
            <a:endParaRPr lang="es-ES_tradnl" sz="12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Berlin Sans FB Demi" pitchFamily="34" charset="0"/>
            </a:endParaRPr>
          </a:p>
          <a:p>
            <a:endParaRPr lang="es-ES_tradnl" sz="1200" dirty="0" smtClean="0">
              <a:solidFill>
                <a:schemeClr val="bg1"/>
              </a:solidFill>
            </a:endParaRPr>
          </a:p>
          <a:p>
            <a:endParaRPr lang="es-ES" sz="1200" dirty="0">
              <a:solidFill>
                <a:schemeClr val="bg1"/>
              </a:solidFill>
            </a:endParaRPr>
          </a:p>
        </p:txBody>
      </p:sp>
      <p:pic>
        <p:nvPicPr>
          <p:cNvPr id="3086" name="Picture 14" descr="Rendered Image"/>
          <p:cNvPicPr>
            <a:picLocks noChangeAspect="1" noChangeArrowheads="1"/>
          </p:cNvPicPr>
          <p:nvPr/>
        </p:nvPicPr>
        <p:blipFill>
          <a:blip r:embed="rId4">
            <a:duotone>
              <a:schemeClr val="accent2">
                <a:shade val="45000"/>
                <a:satMod val="135000"/>
              </a:schemeClr>
              <a:prstClr val="white"/>
            </a:duotone>
            <a:lum contrast="40000"/>
          </a:blip>
          <a:srcRect/>
          <a:stretch>
            <a:fillRect/>
          </a:stretch>
        </p:blipFill>
        <p:spPr bwMode="auto">
          <a:xfrm rot="20517508">
            <a:off x="4016119" y="4338478"/>
            <a:ext cx="1914270" cy="1216032"/>
          </a:xfrm>
          <a:prstGeom prst="rect">
            <a:avLst/>
          </a:prstGeom>
          <a:noFill/>
        </p:spPr>
      </p:pic>
      <p:pic>
        <p:nvPicPr>
          <p:cNvPr id="3092" name="Picture 20" descr="http://despiertaiglesiaya.files.wordpress.com/2012/02/cupido2.png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 rot="20832760">
            <a:off x="5343525" y="0"/>
            <a:ext cx="3800475" cy="3181350"/>
          </a:xfrm>
          <a:prstGeom prst="rect">
            <a:avLst/>
          </a:prstGeom>
          <a:noFill/>
        </p:spPr>
      </p:pic>
      <p:pic>
        <p:nvPicPr>
          <p:cNvPr id="3096" name="Picture 24" descr="http://www.sigojoven.com/system/rich_text_images/000/011/371/large/love_heart_late.gif?1310334195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 rot="1791397">
            <a:off x="6720955" y="5162986"/>
            <a:ext cx="2298008" cy="1867132"/>
          </a:xfrm>
          <a:prstGeom prst="rect">
            <a:avLst/>
          </a:prstGeom>
          <a:noFill/>
        </p:spPr>
      </p:pic>
      <p:pic>
        <p:nvPicPr>
          <p:cNvPr id="19" name="Picture 24" descr="http://www.sigojoven.com/system/rich_text_images/000/011/371/large/love_heart_late.gif?1310334195"/>
          <p:cNvPicPr>
            <a:picLocks noChangeAspect="1" noChangeArrowheads="1"/>
          </p:cNvPicPr>
          <p:nvPr/>
        </p:nvPicPr>
        <p:blipFill>
          <a:blip r:embed="rId6">
            <a:lum bright="-10000" contrast="40000"/>
          </a:blip>
          <a:srcRect/>
          <a:stretch>
            <a:fillRect/>
          </a:stretch>
        </p:blipFill>
        <p:spPr bwMode="auto">
          <a:xfrm rot="1581417">
            <a:off x="5959117" y="4469054"/>
            <a:ext cx="2407606" cy="1956179"/>
          </a:xfrm>
          <a:prstGeom prst="rect">
            <a:avLst/>
          </a:prstGeom>
          <a:noFill/>
        </p:spPr>
      </p:pic>
      <p:pic>
        <p:nvPicPr>
          <p:cNvPr id="3098" name="Picture 26" descr="http://1.bp.blogspot.com/-yPhlBTmckRI/Tzi7oGGL8uI/AAAAAAAAAzg/kYDzRB57G-w/s1600/San%2Bvalentin%2B5.pn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571868" y="785794"/>
            <a:ext cx="2857520" cy="2857520"/>
          </a:xfrm>
          <a:prstGeom prst="rect">
            <a:avLst/>
          </a:prstGeom>
          <a:noFill/>
        </p:spPr>
      </p:pic>
    </p:spTree>
  </p:cSld>
  <p:clrMapOvr>
    <a:masterClrMapping/>
  </p:clrMapOvr>
  <p:transition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000"/>
                            </p:stCondLst>
                            <p:childTnLst>
                              <p:par>
                                <p:cTn id="11" presetID="3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600" decel="100000"/>
                                        <p:tgtEl>
                                          <p:spTgt spid="308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600" decel="100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600" decel="100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00" decel="100000" fill="hold"/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00" accel="100000" fill="hold">
                                          <p:stCondLst>
                                            <p:cond delay="1600"/>
                                          </p:stCondLst>
                                        </p:cTn>
                                        <p:tgtEl>
                                          <p:spTgt spid="30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3000" fill="hold"/>
                                        <p:tgtEl>
                                          <p:spTgt spid="309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3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3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u-amor-lo-mejor-de-mi-vida--milespowerpoints.com">
  <a:themeElements>
    <a:clrScheme name="Solsticio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tu-amor-lo-mejor-de-mi-vida--milespowerpoints.com</Template>
  <TotalTime>0</TotalTime>
  <Words>207</Words>
  <Application>Microsoft Office PowerPoint</Application>
  <PresentationFormat>Presentación en pantalla (4:3)</PresentationFormat>
  <Paragraphs>53</Paragraphs>
  <Slides>11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11</vt:i4>
      </vt:variant>
    </vt:vector>
  </HeadingPairs>
  <TitlesOfParts>
    <vt:vector size="13" baseType="lpstr">
      <vt:lpstr>tu-amor-lo-mejor-de-mi-vida--milespowerpoints.com</vt:lpstr>
      <vt:lpstr>Diseño predeterminado</vt:lpstr>
      <vt:lpstr>Diapositiva 1</vt:lpstr>
      <vt:lpstr> 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53</cp:revision>
  <dcterms:created xsi:type="dcterms:W3CDTF">2014-02-03T14:52:16Z</dcterms:created>
  <dcterms:modified xsi:type="dcterms:W3CDTF">2014-02-03T19:13:34Z</dcterms:modified>
</cp:coreProperties>
</file>