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4" r:id="rId18"/>
    <p:sldId id="275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qFwevZZsmARLKtWfJtw8g==" hashData="abTw+u8g/lb/FD57tm5zXWJSme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F579B"/>
    <a:srgbClr val="F60064"/>
    <a:srgbClr val="824100"/>
    <a:srgbClr val="FF1D78"/>
    <a:srgbClr val="A20042"/>
    <a:srgbClr val="FF3788"/>
    <a:srgbClr val="6C002C"/>
    <a:srgbClr val="925DC7"/>
    <a:srgbClr val="00FF99"/>
    <a:srgbClr val="2A001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84" y="-1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E4964-C366-4FEB-AAFC-570574AC52D5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C48E3-0C84-4524-8AEB-A8C2C0051B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E4964-C366-4FEB-AAFC-570574AC52D5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C48E3-0C84-4524-8AEB-A8C2C0051B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E4964-C366-4FEB-AAFC-570574AC52D5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C48E3-0C84-4524-8AEB-A8C2C0051B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E4964-C366-4FEB-AAFC-570574AC52D5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C48E3-0C84-4524-8AEB-A8C2C0051B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E4964-C366-4FEB-AAFC-570574AC52D5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C48E3-0C84-4524-8AEB-A8C2C0051B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E4964-C366-4FEB-AAFC-570574AC52D5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C48E3-0C84-4524-8AEB-A8C2C0051B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E4964-C366-4FEB-AAFC-570574AC52D5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C48E3-0C84-4524-8AEB-A8C2C0051B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E4964-C366-4FEB-AAFC-570574AC52D5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C48E3-0C84-4524-8AEB-A8C2C0051B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E4964-C366-4FEB-AAFC-570574AC52D5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C48E3-0C84-4524-8AEB-A8C2C0051B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E4964-C366-4FEB-AAFC-570574AC52D5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C48E3-0C84-4524-8AEB-A8C2C0051B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E4964-C366-4FEB-AAFC-570574AC52D5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C48E3-0C84-4524-8AEB-A8C2C0051B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E4964-C366-4FEB-AAFC-570574AC52D5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AC48E3-0C84-4524-8AEB-A8C2C0051B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13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7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gif"/><Relationship Id="rId5" Type="http://schemas.openxmlformats.org/officeDocument/2006/relationships/image" Target="../media/image27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31.gif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34.gif"/><Relationship Id="rId4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4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21.jpeg"/><Relationship Id="rId4" Type="http://schemas.openxmlformats.org/officeDocument/2006/relationships/image" Target="../media/image4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46.gif"/><Relationship Id="rId4" Type="http://schemas.openxmlformats.org/officeDocument/2006/relationships/image" Target="../media/image45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gif"/><Relationship Id="rId3" Type="http://schemas.openxmlformats.org/officeDocument/2006/relationships/image" Target="../media/image47.jpeg"/><Relationship Id="rId7" Type="http://schemas.openxmlformats.org/officeDocument/2006/relationships/image" Target="../media/image5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10" Type="http://schemas.openxmlformats.org/officeDocument/2006/relationships/image" Target="../media/image7.jpe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59.png"/><Relationship Id="rId18" Type="http://schemas.openxmlformats.org/officeDocument/2006/relationships/image" Target="../media/image6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5.png"/><Relationship Id="rId11" Type="http://schemas.openxmlformats.org/officeDocument/2006/relationships/image" Target="../media/image5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4.png"/><Relationship Id="rId9" Type="http://schemas.openxmlformats.org/officeDocument/2006/relationships/image" Target="../media/image5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D:\PPS DE CREACION PROPIA - EXCLUSIVOS\- Para ti mi amor\Imágenes\1077b5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2863"/>
            <a:ext cx="9144000" cy="6900863"/>
          </a:xfrm>
          <a:prstGeom prst="rect">
            <a:avLst/>
          </a:prstGeom>
          <a:noFill/>
        </p:spPr>
      </p:pic>
      <p:pic>
        <p:nvPicPr>
          <p:cNvPr id="18441" name="Picture 9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2420888"/>
            <a:ext cx="1066800" cy="862584"/>
          </a:xfrm>
          <a:prstGeom prst="rect">
            <a:avLst/>
          </a:prstGeom>
          <a:noFill/>
        </p:spPr>
      </p:pic>
      <p:pic>
        <p:nvPicPr>
          <p:cNvPr id="18443" name="Picture 11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3212976"/>
            <a:ext cx="2232248" cy="1008112"/>
          </a:xfrm>
          <a:prstGeom prst="rect">
            <a:avLst/>
          </a:prstGeom>
          <a:noFill/>
        </p:spPr>
      </p:pic>
      <p:pic>
        <p:nvPicPr>
          <p:cNvPr id="18445" name="Picture 13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3728" y="5661248"/>
            <a:ext cx="2457450" cy="457200"/>
          </a:xfrm>
          <a:prstGeom prst="rect">
            <a:avLst/>
          </a:prstGeom>
          <a:noFill/>
        </p:spPr>
      </p:pic>
      <p:pic>
        <p:nvPicPr>
          <p:cNvPr id="18449" name="Picture 17" descr="D:\Mis Imágenes\corazones\corazon1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99792" y="3356992"/>
            <a:ext cx="1152128" cy="936104"/>
          </a:xfrm>
          <a:prstGeom prst="rect">
            <a:avLst/>
          </a:prstGeom>
          <a:noFill/>
        </p:spPr>
      </p:pic>
      <p:sp>
        <p:nvSpPr>
          <p:cNvPr id="19" name="18 Medio marco"/>
          <p:cNvSpPr/>
          <p:nvPr/>
        </p:nvSpPr>
        <p:spPr>
          <a:xfrm>
            <a:off x="971600" y="908720"/>
            <a:ext cx="3600400" cy="2520280"/>
          </a:xfrm>
          <a:prstGeom prst="halfFrame">
            <a:avLst>
              <a:gd name="adj1" fmla="val 14688"/>
              <a:gd name="adj2" fmla="val 14688"/>
            </a:avLst>
          </a:prstGeom>
          <a:blipFill>
            <a:blip r:embed="rId8" cstate="print"/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edio marco"/>
          <p:cNvSpPr/>
          <p:nvPr/>
        </p:nvSpPr>
        <p:spPr>
          <a:xfrm flipH="1">
            <a:off x="4572000" y="908720"/>
            <a:ext cx="3672408" cy="2520280"/>
          </a:xfrm>
          <a:prstGeom prst="halfFrame">
            <a:avLst>
              <a:gd name="adj1" fmla="val 13512"/>
              <a:gd name="adj2" fmla="val 17208"/>
            </a:avLst>
          </a:prstGeom>
          <a:blipFill>
            <a:blip r:embed="rId8" cstate="print"/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edio marco"/>
          <p:cNvSpPr/>
          <p:nvPr/>
        </p:nvSpPr>
        <p:spPr>
          <a:xfrm flipV="1">
            <a:off x="971600" y="3429000"/>
            <a:ext cx="3600400" cy="2520280"/>
          </a:xfrm>
          <a:prstGeom prst="halfFrame">
            <a:avLst>
              <a:gd name="adj1" fmla="val 15222"/>
              <a:gd name="adj2" fmla="val 13679"/>
            </a:avLst>
          </a:prstGeom>
          <a:blipFill>
            <a:blip r:embed="rId8" cstate="print"/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edio marco"/>
          <p:cNvSpPr/>
          <p:nvPr/>
        </p:nvSpPr>
        <p:spPr>
          <a:xfrm flipH="1" flipV="1">
            <a:off x="4572000" y="3429000"/>
            <a:ext cx="3672408" cy="2520280"/>
          </a:xfrm>
          <a:prstGeom prst="halfFrame">
            <a:avLst>
              <a:gd name="adj1" fmla="val 13680"/>
              <a:gd name="adj2" fmla="val 17208"/>
            </a:avLst>
          </a:prstGeom>
          <a:blipFill>
            <a:blip r:embed="rId8" cstate="print"/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edio marco"/>
          <p:cNvSpPr/>
          <p:nvPr/>
        </p:nvSpPr>
        <p:spPr>
          <a:xfrm>
            <a:off x="1331640" y="1268760"/>
            <a:ext cx="3240360" cy="2160240"/>
          </a:xfrm>
          <a:prstGeom prst="halfFrame">
            <a:avLst>
              <a:gd name="adj1" fmla="val 17040"/>
              <a:gd name="adj2" fmla="val 17157"/>
            </a:avLst>
          </a:prstGeom>
          <a:blipFill>
            <a:blip r:embed="rId8" cstate="print"/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edio marco"/>
          <p:cNvSpPr/>
          <p:nvPr/>
        </p:nvSpPr>
        <p:spPr>
          <a:xfrm flipH="1">
            <a:off x="4572000" y="1268760"/>
            <a:ext cx="3231718" cy="2160240"/>
          </a:xfrm>
          <a:prstGeom prst="halfFrame">
            <a:avLst>
              <a:gd name="adj1" fmla="val 17078"/>
              <a:gd name="adj2" fmla="val 17208"/>
            </a:avLst>
          </a:prstGeom>
          <a:blipFill>
            <a:blip r:embed="rId8" cstate="print"/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Medio marco"/>
          <p:cNvSpPr/>
          <p:nvPr/>
        </p:nvSpPr>
        <p:spPr>
          <a:xfrm flipV="1">
            <a:off x="1331640" y="3429000"/>
            <a:ext cx="3240360" cy="2160240"/>
          </a:xfrm>
          <a:prstGeom prst="halfFrame">
            <a:avLst>
              <a:gd name="adj1" fmla="val 16398"/>
              <a:gd name="adj2" fmla="val 16199"/>
            </a:avLst>
          </a:prstGeom>
          <a:blipFill>
            <a:blip r:embed="rId8" cstate="print"/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Medio marco"/>
          <p:cNvSpPr/>
          <p:nvPr/>
        </p:nvSpPr>
        <p:spPr>
          <a:xfrm flipH="1" flipV="1">
            <a:off x="4571996" y="3429000"/>
            <a:ext cx="2952331" cy="1800200"/>
          </a:xfrm>
          <a:prstGeom prst="halfFrame">
            <a:avLst>
              <a:gd name="adj1" fmla="val 19297"/>
              <a:gd name="adj2" fmla="val 21441"/>
            </a:avLst>
          </a:prstGeom>
          <a:blipFill>
            <a:blip r:embed="rId8" cstate="print"/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Medio marco"/>
          <p:cNvSpPr/>
          <p:nvPr/>
        </p:nvSpPr>
        <p:spPr>
          <a:xfrm>
            <a:off x="1691680" y="1628800"/>
            <a:ext cx="2880320" cy="1800200"/>
          </a:xfrm>
          <a:prstGeom prst="halfFrame">
            <a:avLst>
              <a:gd name="adj1" fmla="val 20567"/>
              <a:gd name="adj2" fmla="val 22095"/>
            </a:avLst>
          </a:prstGeom>
          <a:blipFill>
            <a:blip r:embed="rId8" cstate="print"/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Medio marco"/>
          <p:cNvSpPr/>
          <p:nvPr/>
        </p:nvSpPr>
        <p:spPr>
          <a:xfrm flipH="1">
            <a:off x="4572000" y="1628800"/>
            <a:ext cx="2943686" cy="1800200"/>
          </a:xfrm>
          <a:prstGeom prst="halfFrame">
            <a:avLst>
              <a:gd name="adj1" fmla="val 21625"/>
              <a:gd name="adj2" fmla="val 22852"/>
            </a:avLst>
          </a:prstGeom>
          <a:blipFill>
            <a:blip r:embed="rId8" cstate="print"/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Medio marco"/>
          <p:cNvSpPr/>
          <p:nvPr/>
        </p:nvSpPr>
        <p:spPr>
          <a:xfrm flipV="1">
            <a:off x="1691680" y="3429000"/>
            <a:ext cx="2880320" cy="1800200"/>
          </a:xfrm>
          <a:prstGeom prst="halfFrame">
            <a:avLst>
              <a:gd name="adj1" fmla="val 20631"/>
              <a:gd name="adj2" fmla="val 20432"/>
            </a:avLst>
          </a:prstGeom>
          <a:blipFill>
            <a:blip r:embed="rId8" cstate="print"/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Medio marco"/>
          <p:cNvSpPr/>
          <p:nvPr/>
        </p:nvSpPr>
        <p:spPr>
          <a:xfrm flipH="1" flipV="1">
            <a:off x="4716016" y="3429000"/>
            <a:ext cx="3096344" cy="2160240"/>
          </a:xfrm>
          <a:prstGeom prst="halfFrame">
            <a:avLst>
              <a:gd name="adj1" fmla="val 17207"/>
              <a:gd name="adj2" fmla="val 14269"/>
            </a:avLst>
          </a:prstGeom>
          <a:blipFill>
            <a:blip r:embed="rId8" cstate="print"/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109">
    <p:sndAc>
      <p:stSnd loop="1">
        <p:snd r:embed="rId2" name="Armik   Besos De Am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3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6" dur="3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18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52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6" dur="30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0" grpId="0" animBg="1"/>
      <p:bldP spid="20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D:\PPS DE CREACION PROPIA - EXCLUSIVOS\- Para ti mi amor\Imágenes\2 - los-lagos-del-eden-lakes-landscape-----www_bancodeimagenesgratuitas_com-----+tinh-huong-nguy-hiem-de-khien-chang-ngoai-tinh-ab2e3b466427611254529d07a3ae1eccfb39a0b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550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92080" y="692696"/>
            <a:ext cx="35317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/>
                <a:latin typeface="Vivaldi" pitchFamily="66" charset="0"/>
              </a:rPr>
              <a:t>Tus manos son mi caricia,</a:t>
            </a:r>
          </a:p>
        </p:txBody>
      </p:sp>
      <p:pic>
        <p:nvPicPr>
          <p:cNvPr id="2050" name="Picture 2" descr="D:\PPS DE CREACION PROPIA - EXCLUSIVOS\- Para ti mi amor\Imágenes\4c565da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2754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051720" y="260648"/>
            <a:ext cx="33123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Mis acordes cotidianos;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7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215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PS DE CREACION PROPIA - EXCLUSIVOS\- Para ti mi amor\Imágenes\ley-del-karm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grpSp>
        <p:nvGrpSpPr>
          <p:cNvPr id="4" name="3 Grupo"/>
          <p:cNvGrpSpPr/>
          <p:nvPr/>
        </p:nvGrpSpPr>
        <p:grpSpPr>
          <a:xfrm>
            <a:off x="0" y="-531440"/>
            <a:ext cx="9144000" cy="7848872"/>
            <a:chOff x="0" y="0"/>
            <a:chExt cx="9144000" cy="6858000"/>
          </a:xfrm>
        </p:grpSpPr>
        <p:pic>
          <p:nvPicPr>
            <p:cNvPr id="5" name="Picture 7" descr="D:\Mis Imágenes\corazones\31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4629150" cy="3429000"/>
            </a:xfrm>
            <a:prstGeom prst="rect">
              <a:avLst/>
            </a:prstGeom>
            <a:noFill/>
          </p:spPr>
        </p:pic>
        <p:pic>
          <p:nvPicPr>
            <p:cNvPr id="6" name="Picture 8" descr="D:\Mis Imágenes\corazones\31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14850" y="0"/>
              <a:ext cx="4629150" cy="3429000"/>
            </a:xfrm>
            <a:prstGeom prst="rect">
              <a:avLst/>
            </a:prstGeom>
            <a:noFill/>
          </p:spPr>
        </p:pic>
        <p:pic>
          <p:nvPicPr>
            <p:cNvPr id="7" name="Picture 7" descr="D:\Mis Imágenes\corazones\31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3429000"/>
              <a:ext cx="4629150" cy="3429000"/>
            </a:xfrm>
            <a:prstGeom prst="rect">
              <a:avLst/>
            </a:prstGeom>
            <a:noFill/>
          </p:spPr>
        </p:pic>
        <p:pic>
          <p:nvPicPr>
            <p:cNvPr id="8" name="Picture 8" descr="D:\Mis Imágenes\corazones\31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14850" y="3429000"/>
              <a:ext cx="4629150" cy="3429000"/>
            </a:xfrm>
            <a:prstGeom prst="rect">
              <a:avLst/>
            </a:prstGeom>
            <a:noFill/>
          </p:spPr>
        </p:pic>
      </p:grpSp>
      <p:sp>
        <p:nvSpPr>
          <p:cNvPr id="2" name="1 Rectángulo"/>
          <p:cNvSpPr/>
          <p:nvPr/>
        </p:nvSpPr>
        <p:spPr>
          <a:xfrm>
            <a:off x="2051720" y="548680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382153"/>
                  </a:glow>
                </a:effectLst>
                <a:latin typeface="Vivaldi" pitchFamily="66" charset="0"/>
              </a:rPr>
              <a:t>Te quiero porque tus manos</a:t>
            </a:r>
          </a:p>
          <a:p>
            <a:pPr algn="ctr"/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382153"/>
                  </a:glow>
                </a:effectLst>
                <a:latin typeface="Vivaldi" pitchFamily="66" charset="0"/>
              </a:rPr>
              <a:t>trabajan por la justicia.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3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PPS DE CREACION PROPIA - EXCLUSIVOS\- Para ti mi amor\Imágenes\OUGp-8RC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1113"/>
            <a:ext cx="9156700" cy="6881813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79712" y="5301208"/>
            <a:ext cx="38164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261300"/>
                  </a:glow>
                </a:effectLst>
                <a:latin typeface="Vivaldi" pitchFamily="66" charset="0"/>
              </a:rPr>
              <a:t>Si te quiero es porque </a:t>
            </a:r>
            <a:r>
              <a:rPr lang="es-ES" sz="3200" b="1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261300"/>
                  </a:glow>
                </a:effectLst>
                <a:latin typeface="Vivaldi" pitchFamily="66" charset="0"/>
              </a:rPr>
              <a:t>sos</a:t>
            </a:r>
            <a:endParaRPr lang="es-ES" sz="3200" b="1" dirty="0" smtClean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261300"/>
                </a:glow>
              </a:effectLst>
              <a:latin typeface="Vivaldi" pitchFamily="66" charset="0"/>
            </a:endParaRPr>
          </a:p>
          <a:p>
            <a:pPr algn="ctr"/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261300"/>
                  </a:glow>
                </a:effectLst>
                <a:latin typeface="Vivaldi" pitchFamily="66" charset="0"/>
              </a:rPr>
              <a:t>mi amor, mi cómplice, y todo.</a:t>
            </a:r>
          </a:p>
        </p:txBody>
      </p:sp>
      <p:pic>
        <p:nvPicPr>
          <p:cNvPr id="4101" name="Picture 5" descr="D:\Mis Imágenes\parejas\phot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035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3212976"/>
            <a:ext cx="252028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361E00"/>
                  </a:glow>
                </a:effectLst>
                <a:latin typeface="Vivaldi" pitchFamily="66" charset="0"/>
              </a:rPr>
              <a:t>Y en la calle codo a codo</a:t>
            </a:r>
          </a:p>
          <a:p>
            <a:pPr algn="ctr"/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361E00"/>
                  </a:glow>
                </a:effectLst>
                <a:latin typeface="Vivaldi" pitchFamily="66" charset="0"/>
              </a:rPr>
              <a:t>somos mucho más que dos.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8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D:\PPS DE CREACION PROPIA - EXCLUSIVOS\- Para ti mi amor\Imágenes\bellos-oj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580112" y="4581128"/>
            <a:ext cx="33123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2A1700"/>
                  </a:glow>
                </a:effectLst>
                <a:latin typeface="Vivaldi" pitchFamily="66" charset="0"/>
              </a:rPr>
              <a:t>Tus ojos son mi conjuro</a:t>
            </a:r>
          </a:p>
          <a:p>
            <a:pPr algn="ctr"/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2A1700"/>
                  </a:glow>
                </a:effectLst>
                <a:latin typeface="Vivaldi" pitchFamily="66" charset="0"/>
              </a:rPr>
              <a:t>contra la mala jornada;</a:t>
            </a:r>
          </a:p>
        </p:txBody>
      </p:sp>
      <p:pic>
        <p:nvPicPr>
          <p:cNvPr id="5122" name="Picture 2" descr="D:\PPS DE CREACION PROPIA - EXCLUSIVOS\- Para ti mi amor\Imágenes\Miradas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1" y="0"/>
            <a:ext cx="920373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619672" y="5229200"/>
            <a:ext cx="34563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Te quiero por tu mirada</a:t>
            </a:r>
          </a:p>
          <a:p>
            <a:pPr algn="ctr"/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que mira y siembra futuro.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7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PPS DE CREACION PROPIA - EXCLUSIVOS\- Para ti mi amor\Imágenes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2780928"/>
            <a:ext cx="25922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Tu boca que es tuya y mía,</a:t>
            </a:r>
          </a:p>
        </p:txBody>
      </p:sp>
      <p:pic>
        <p:nvPicPr>
          <p:cNvPr id="6149" name="Picture 5" descr="D:\PPS DE CREACION PROPIA - EXCLUSIVOS\- Para ti mi amor\Imágenes\DV%20S~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27984" y="692696"/>
            <a:ext cx="32960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7B0E0B"/>
                  </a:glow>
                </a:effectLst>
                <a:latin typeface="Vivaldi" pitchFamily="66" charset="0"/>
              </a:rPr>
              <a:t>Tu boca no se equivoca;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7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30D0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D:\PPS DE CREACION PROPIA - EXCLUSIVOS\- Para ti mi amor\Imágenes\11 - the_lost_rose_by_ph0t0_girl-d4iu8h1+boca-de-una-muj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12290" name="Picture 2" descr="D:\PPS DE CREACION PROPIA - EXCLUSIVOS\- Para ti mi amor\Imágenes\11 - the_lost_rose_by_ph0t0_girl-d4iu8h1+boca-de-una-muj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7172" name="Picture 4" descr="D:\PPS DE CREACION PROPIA - EXCLUSIVOS\- Para ti mi amor\Imágenes\the_lost_rose_by_ph0t0_girl-d4iu8h1+boca-de-una-muj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6593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404664"/>
            <a:ext cx="34918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000000"/>
                  </a:glow>
                </a:effectLst>
                <a:latin typeface="Vivaldi" pitchFamily="66" charset="0"/>
              </a:rPr>
              <a:t>Te quiero por que tu boca</a:t>
            </a:r>
          </a:p>
          <a:p>
            <a:pPr algn="ctr"/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000000"/>
                  </a:glow>
                </a:effectLst>
                <a:latin typeface="Vivaldi" pitchFamily="66" charset="0"/>
              </a:rPr>
              <a:t>sabe gritar rebeldía.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3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PPS DE CREACION PROPIA - EXCLUSIVOS\- Para ti mi amor\Imágenes\12 - 1O3g7-10G-1BLANCO Y NEG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4" name="Picture 2" descr="D:\PPS DE CREACION PROPIA - EXCLUSIVOS\- Para ti mi amor\Imágenes\1O3g7-10G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64088" y="5445224"/>
            <a:ext cx="3600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800000"/>
                  </a:glow>
                </a:effectLst>
                <a:latin typeface="Vivaldi" pitchFamily="66" charset="0"/>
              </a:rPr>
              <a:t>Si te quiero es porque </a:t>
            </a:r>
            <a:r>
              <a:rPr lang="es-ES" sz="3200" b="1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800000"/>
                  </a:glow>
                </a:effectLst>
                <a:latin typeface="Vivaldi" pitchFamily="66" charset="0"/>
              </a:rPr>
              <a:t>sos</a:t>
            </a:r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800000"/>
                  </a:glow>
                </a:effectLst>
                <a:latin typeface="Vivaldi" pitchFamily="66" charset="0"/>
              </a:rPr>
              <a:t> </a:t>
            </a:r>
          </a:p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800000"/>
                  </a:glow>
                </a:effectLst>
                <a:latin typeface="Vivaldi" pitchFamily="66" charset="0"/>
              </a:rPr>
              <a:t>mi amor mi cómplice y todo</a:t>
            </a:r>
            <a:endParaRPr lang="es-ES" sz="3200" b="1" dirty="0">
              <a:blipFill>
                <a:blip r:embed="rId4"/>
                <a:stretch>
                  <a:fillRect/>
                </a:stretch>
              </a:blipFill>
              <a:effectLst>
                <a:glow rad="63500">
                  <a:srgbClr val="800000"/>
                </a:glow>
              </a:effectLst>
            </a:endParaRPr>
          </a:p>
        </p:txBody>
      </p:sp>
      <p:pic>
        <p:nvPicPr>
          <p:cNvPr id="18435" name="Picture 3" descr="D:\PPS DE CREACION PROPIA - EXCLUSIVOS\- Para ti mi amor\Imágenes\1FjFtPk4yB9QQbIL60r8u-2REG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3171"/>
            <a:ext cx="9144000" cy="686117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44008" y="2420888"/>
            <a:ext cx="37981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292929"/>
                  </a:glow>
                </a:effectLst>
                <a:latin typeface="Vivaldi" pitchFamily="66" charset="0"/>
              </a:rPr>
              <a:t> Y en la calle codo a codo somos mucho más que dos. </a:t>
            </a:r>
            <a:endParaRPr lang="es-ES" sz="3200" b="1" dirty="0">
              <a:blipFill>
                <a:blip r:embed="rId6"/>
                <a:stretch>
                  <a:fillRect/>
                </a:stretch>
              </a:blipFill>
              <a:effectLst>
                <a:glow rad="63500">
                  <a:srgbClr val="292929"/>
                </a:glo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14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D:\PPS DE CREACION PROPIA - EXCLUSIVOS\- Para ti mi amor\Imágenes\12642756_748089828623908_4529084203441157616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4221088"/>
            <a:ext cx="23762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Y por tu rostro sincero. 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</a:endParaRPr>
          </a:p>
        </p:txBody>
      </p:sp>
      <p:pic>
        <p:nvPicPr>
          <p:cNvPr id="17411" name="Picture 3" descr="D:\PPS DE CREACION PROPIA - EXCLUSIVOS\- Para ti mi amor\Imágenes\maxresdefault 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71600" y="692696"/>
            <a:ext cx="32976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Y tu paso vagabundo. </a:t>
            </a:r>
            <a:endParaRPr lang="es-ES" sz="3200" b="1" dirty="0">
              <a:blipFill>
                <a:blip r:embed="rId5"/>
                <a:stretch>
                  <a:fillRect/>
                </a:stretch>
              </a:blip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57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A00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D:\PPS DE CREACION PROPIA - EXCLUSIVOS\- Para ti mi amor\Imágenes\16 - mother_nature_loves_you_by_myjavier007-d7aoo8b+1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2" name="Picture 2" descr="D:\PPS DE CREACION PROPIA - EXCLUSIVOS\- Para ti mi amor\Imágenes\16 - mother_nature_loves_you_by_myjavier007-d7aoo8b+1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962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346618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latin typeface="Vivaldi" pitchFamily="66" charset="0"/>
              </a:rPr>
              <a:t> </a:t>
            </a:r>
            <a:endParaRPr lang="es-ES" dirty="0"/>
          </a:p>
        </p:txBody>
      </p:sp>
      <p:sp>
        <p:nvSpPr>
          <p:cNvPr id="3" name="2 Rectángulo"/>
          <p:cNvSpPr/>
          <p:nvPr/>
        </p:nvSpPr>
        <p:spPr>
          <a:xfrm>
            <a:off x="3923928" y="3429000"/>
            <a:ext cx="19442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2A1500"/>
                  </a:glow>
                </a:effectLst>
                <a:latin typeface="Vivaldi" pitchFamily="66" charset="0"/>
              </a:rPr>
              <a:t>Y tu llanto por el mundo. 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2A1500"/>
                </a:glow>
              </a:effectLst>
            </a:endParaRPr>
          </a:p>
        </p:txBody>
      </p:sp>
      <p:pic>
        <p:nvPicPr>
          <p:cNvPr id="10244" name="Picture 4" descr="D:\PPS DE CREACION PROPIA - EXCLUSIVOS\- Para ti mi amor\Imágenes\c665c502+judina229+wwwtuti-dolo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3812"/>
            <a:ext cx="9167814" cy="6881812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940152" y="476672"/>
            <a:ext cx="26642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231111">
                      <a:alpha val="40000"/>
                    </a:srgbClr>
                  </a:glow>
                </a:effectLst>
                <a:latin typeface="Vivaldi" pitchFamily="66" charset="0"/>
              </a:rPr>
              <a:t>Porque </a:t>
            </a:r>
            <a:r>
              <a:rPr lang="es-ES" sz="3200" b="1" dirty="0" err="1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231111">
                      <a:alpha val="40000"/>
                    </a:srgbClr>
                  </a:glow>
                </a:effectLst>
                <a:latin typeface="Vivaldi" pitchFamily="66" charset="0"/>
              </a:rPr>
              <a:t>sos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231111">
                      <a:alpha val="40000"/>
                    </a:srgbClr>
                  </a:glow>
                </a:effectLst>
                <a:latin typeface="Vivaldi" pitchFamily="66" charset="0"/>
              </a:rPr>
              <a:t> pueblo te quiero. </a:t>
            </a:r>
            <a:endParaRPr lang="es-ES" sz="3200" b="1" dirty="0">
              <a:blipFill>
                <a:blip r:embed="rId5"/>
                <a:stretch>
                  <a:fillRect/>
                </a:stretch>
              </a:blipFill>
              <a:effectLst>
                <a:glow rad="63500">
                  <a:srgbClr val="231111">
                    <a:alpha val="40000"/>
                  </a:srgbClr>
                </a:glo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5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D:\PPS DE CREACION PROPIA - EXCLUSIVOS\- Para ti mi amor\Imágenes\158689908+8d4110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620688"/>
            <a:ext cx="24482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241537"/>
                  </a:glow>
                </a:effectLst>
                <a:latin typeface="Vivaldi" pitchFamily="66" charset="0"/>
              </a:rPr>
              <a:t>Y porque amor no es aurora, 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241537"/>
                </a:glo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925DC7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925DC7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22" name="Picture 6" descr="D:\PPS DE CREACION PROPIA - EXCLUSIVOS\- Para ti mi amor\Imágenes\0007-5D3_288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92080" y="1556792"/>
            <a:ext cx="31406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Ni cándida moraleja, </a:t>
            </a:r>
            <a:endParaRPr lang="es-ES" sz="3200" b="1" dirty="0">
              <a:blipFill>
                <a:blip r:embed="rId5"/>
                <a:stretch>
                  <a:fillRect/>
                </a:stretch>
              </a:blip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2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5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6" grpId="1" animBg="1"/>
      <p:bldP spid="7" grpId="0" animBg="1"/>
      <p:bldP spid="7" grpId="1" animBg="1"/>
      <p:bldP spid="3" grpId="0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C002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D:\PPS DE CREACION PROPIA - EXCLUSIVOS\- Para ti mi amor\Imágenes\Cetelem_Observatorio_San_Valent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652120" y="4509120"/>
            <a:ext cx="32941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rgbClr val="5C0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/>
                <a:latin typeface="Vivaldi" pitchFamily="66" charset="0"/>
              </a:rPr>
              <a:t>Y porque somos pareja que sabe que no está sola. </a:t>
            </a:r>
            <a:endParaRPr lang="es-ES" sz="3200" b="1" dirty="0">
              <a:ln>
                <a:solidFill>
                  <a:srgbClr val="5C0000"/>
                </a:solidFill>
              </a:ln>
              <a:blipFill>
                <a:blip r:embed="rId3"/>
                <a:stretch>
                  <a:fillRect/>
                </a:stretch>
              </a:blipFill>
              <a:effectLst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200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1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57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PPS DE CREACION PROPIA - EXCLUSIVOS\- Para ti mi amor\Imágenes\0_96f96_9b730674_XL+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2463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27984" y="2420888"/>
            <a:ext cx="34050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Te quiero en mi paraíso; 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</a:endParaRP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499992" y="188640"/>
            <a:ext cx="42484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rgbClr val="0C1103"/>
                  </a:solidFill>
                </a:ln>
                <a:solidFill>
                  <a:srgbClr val="FF0000"/>
                </a:solidFill>
                <a:effectLst>
                  <a:glow rad="63500">
                    <a:srgbClr val="FFFFFF"/>
                  </a:glow>
                </a:effectLst>
                <a:latin typeface="Vivaldi" pitchFamily="66" charset="0"/>
              </a:rPr>
              <a:t>Es decir, </a:t>
            </a:r>
          </a:p>
          <a:p>
            <a:r>
              <a:rPr lang="es-ES" sz="3200" b="1" dirty="0" smtClean="0">
                <a:ln>
                  <a:solidFill>
                    <a:srgbClr val="0C1103"/>
                  </a:solidFill>
                </a:ln>
                <a:solidFill>
                  <a:srgbClr val="FF0000"/>
                </a:solidFill>
                <a:effectLst>
                  <a:glow rad="63500">
                    <a:srgbClr val="FFFFFF"/>
                  </a:glow>
                </a:effectLst>
                <a:latin typeface="Vivaldi" pitchFamily="66" charset="0"/>
              </a:rPr>
              <a:t>que en mi país la gente vive feliz aunque no tenga permiso. </a:t>
            </a:r>
            <a:endParaRPr lang="es-ES" sz="3200" b="1" dirty="0">
              <a:ln>
                <a:solidFill>
                  <a:srgbClr val="0C1103"/>
                </a:solidFill>
              </a:ln>
              <a:solidFill>
                <a:srgbClr val="FF0000"/>
              </a:solidFill>
              <a:effectLst>
                <a:glow rad="63500">
                  <a:srgbClr val="FFFFFF"/>
                </a:glo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1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PPS DE CREACION PROPIA - EXCLUSIVOS\- Para ti mi amor\Imágenes\039989-000-A_kussmich_01-14393475753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270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91880" y="5445224"/>
            <a:ext cx="26642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140A00"/>
                  </a:glow>
                </a:effectLst>
                <a:latin typeface="Vivaldi" pitchFamily="66" charset="0"/>
              </a:rPr>
              <a:t>Si te quiero es por que </a:t>
            </a:r>
            <a:r>
              <a:rPr lang="es-ES" sz="3200" b="1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140A00"/>
                  </a:glow>
                </a:effectLst>
                <a:latin typeface="Vivaldi" pitchFamily="66" charset="0"/>
              </a:rPr>
              <a:t>sos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140A00"/>
                  </a:glow>
                </a:effectLst>
                <a:latin typeface="Vivaldi" pitchFamily="66" charset="0"/>
              </a:rPr>
              <a:t> mi amor, 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140A00"/>
                </a:glow>
              </a:effectLst>
            </a:endParaRPr>
          </a:p>
        </p:txBody>
      </p:sp>
      <p:pic>
        <p:nvPicPr>
          <p:cNvPr id="6149" name="Picture 5" descr="D:\PPS DE CREACION PROPIA - EXCLUSIVOS\- Para ti mi amor\Imágenes\img201209091907302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331641" y="5373216"/>
            <a:ext cx="20162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Mi cómplice y todo. </a:t>
            </a:r>
            <a:endParaRPr lang="es-ES" sz="3200" b="1" dirty="0">
              <a:blipFill>
                <a:blip r:embed="rId5"/>
                <a:stretch>
                  <a:fillRect/>
                </a:stretch>
              </a:blip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7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41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D:\PPS DE CREACION PROPIA - EXCLUSIVOS\- Para ti mi amor\Imágenes\25 - 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2050" name="Picture 2" descr="D:\PPS DE CREACION PROPIA - EXCLUSIVOS\- Para ti mi amor\Imágenes\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860032" y="836712"/>
            <a:ext cx="37289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Y en la calle codo a codo 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</a:endParaRPr>
          </a:p>
        </p:txBody>
      </p:sp>
      <p:pic>
        <p:nvPicPr>
          <p:cNvPr id="2053" name="Picture 5" descr="D:\PPS DE CREACION PROPIA - EXCLUSIVOS\- Para ti mi amor\Imágenes\432942885+pareja-saludabl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131840" y="3645024"/>
            <a:ext cx="24482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 w="3175">
                  <a:solidFill>
                    <a:srgbClr val="360036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  <a:t>Somos mucho más que dos.</a:t>
            </a:r>
            <a:endParaRPr lang="es-ES" sz="3200" b="1" dirty="0">
              <a:ln w="3175">
                <a:solidFill>
                  <a:srgbClr val="360036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5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" name="Picture 20" descr="D:\PPS DE CREACION PROPIA - EXCLUSIVOS\- Para ti mi amor\Imágenes\Poem-pro-lyubov-v-Blinoff_full+0_7b7cf_a300f2a9_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6870700"/>
          </a:xfrm>
          <a:prstGeom prst="rect">
            <a:avLst/>
          </a:prstGeom>
          <a:noFill/>
        </p:spPr>
      </p:pic>
      <p:pic>
        <p:nvPicPr>
          <p:cNvPr id="1058" name="Picture 3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476672"/>
            <a:ext cx="2095500" cy="800100"/>
          </a:xfrm>
          <a:prstGeom prst="rect">
            <a:avLst/>
          </a:prstGeom>
          <a:noFill/>
        </p:spPr>
      </p:pic>
      <p:pic>
        <p:nvPicPr>
          <p:cNvPr id="1060" name="Picture 3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1484784"/>
            <a:ext cx="1400175" cy="809626"/>
          </a:xfrm>
          <a:prstGeom prst="rect">
            <a:avLst/>
          </a:prstGeom>
          <a:noFill/>
        </p:spPr>
      </p:pic>
      <p:pic>
        <p:nvPicPr>
          <p:cNvPr id="1062" name="Picture 38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2420888"/>
            <a:ext cx="2962275" cy="800100"/>
          </a:xfrm>
          <a:prstGeom prst="rect">
            <a:avLst/>
          </a:prstGeom>
          <a:noFill/>
        </p:spPr>
      </p:pic>
      <p:pic>
        <p:nvPicPr>
          <p:cNvPr id="1064" name="Picture 40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63888" y="4005064"/>
            <a:ext cx="2133600" cy="495301"/>
          </a:xfrm>
          <a:prstGeom prst="rect">
            <a:avLst/>
          </a:prstGeom>
          <a:noFill/>
        </p:spPr>
      </p:pic>
      <p:grpSp>
        <p:nvGrpSpPr>
          <p:cNvPr id="45" name="13 Grupo"/>
          <p:cNvGrpSpPr>
            <a:grpSpLocks/>
          </p:cNvGrpSpPr>
          <p:nvPr/>
        </p:nvGrpSpPr>
        <p:grpSpPr bwMode="auto">
          <a:xfrm flipH="1">
            <a:off x="7380312" y="4869160"/>
            <a:ext cx="1439854" cy="1768261"/>
            <a:chOff x="6948264" y="2205038"/>
            <a:chExt cx="1763959" cy="1574495"/>
          </a:xfrm>
        </p:grpSpPr>
        <p:pic>
          <p:nvPicPr>
            <p:cNvPr id="46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7" name="15 Rectángulo"/>
            <p:cNvSpPr>
              <a:spLocks noChangeArrowheads="1"/>
            </p:cNvSpPr>
            <p:nvPr/>
          </p:nvSpPr>
          <p:spPr bwMode="auto">
            <a:xfrm>
              <a:off x="6948264" y="3439210"/>
              <a:ext cx="1675742" cy="340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000" dirty="0">
                  <a:solidFill>
                    <a:srgbClr val="FF579B"/>
                  </a:solidFill>
                  <a:latin typeface="Script MT Bold" pitchFamily="66" charset="0"/>
                  <a:cs typeface="Arial" charset="0"/>
                </a:rPr>
                <a:t>Margarita</a:t>
              </a:r>
            </a:p>
          </p:txBody>
        </p:sp>
      </p:grpSp>
      <p:pic>
        <p:nvPicPr>
          <p:cNvPr id="1074" name="Picture 50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03848" y="4725144"/>
            <a:ext cx="4143375" cy="981076"/>
          </a:xfrm>
          <a:prstGeom prst="rect">
            <a:avLst/>
          </a:prstGeom>
          <a:noFill/>
        </p:spPr>
      </p:pic>
      <p:sp>
        <p:nvSpPr>
          <p:cNvPr id="43" name="42 Ordenar"/>
          <p:cNvSpPr/>
          <p:nvPr/>
        </p:nvSpPr>
        <p:spPr>
          <a:xfrm>
            <a:off x="0" y="0"/>
            <a:ext cx="9144000" cy="6858000"/>
          </a:xfrm>
          <a:prstGeom prst="flowChartSort">
            <a:avLst/>
          </a:prstGeom>
          <a:solidFill>
            <a:srgbClr val="FF57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Ordenar"/>
          <p:cNvSpPr/>
          <p:nvPr/>
        </p:nvSpPr>
        <p:spPr>
          <a:xfrm>
            <a:off x="0" y="0"/>
            <a:ext cx="9144000" cy="6858000"/>
          </a:xfrm>
          <a:prstGeom prst="flowChartSor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72" name="AutoShape 48" descr="Rendered Imag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7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4" presetClass="entr" presetSubtype="1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1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400" decel="100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400" decel="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400" decel="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400" decel="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3" grpId="1" animBg="1"/>
      <p:bldP spid="44" grpId="0" animBg="1"/>
      <p:bldP spid="44" grpId="1" animBg="1"/>
      <p:bldP spid="5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1161</TotalTime>
  <Words>246</Words>
  <Application>Microsoft Office PowerPoint</Application>
  <PresentationFormat>Presentación en pantalla (4:3)</PresentationFormat>
  <Paragraphs>38</Paragraphs>
  <Slides>17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126</cp:revision>
  <dcterms:created xsi:type="dcterms:W3CDTF">2016-02-07T23:09:16Z</dcterms:created>
  <dcterms:modified xsi:type="dcterms:W3CDTF">2016-02-13T03:53:51Z</dcterms:modified>
</cp:coreProperties>
</file>