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8" r:id="rId3"/>
    <p:sldId id="259" r:id="rId4"/>
    <p:sldId id="272" r:id="rId5"/>
    <p:sldId id="261" r:id="rId6"/>
    <p:sldId id="285" r:id="rId7"/>
    <p:sldId id="267" r:id="rId8"/>
    <p:sldId id="271" r:id="rId9"/>
    <p:sldId id="258" r:id="rId10"/>
    <p:sldId id="283" r:id="rId11"/>
    <p:sldId id="262" r:id="rId12"/>
    <p:sldId id="268" r:id="rId13"/>
    <p:sldId id="270" r:id="rId14"/>
    <p:sldId id="260" r:id="rId15"/>
    <p:sldId id="264" r:id="rId16"/>
    <p:sldId id="263" r:id="rId17"/>
    <p:sldId id="275" r:id="rId18"/>
    <p:sldId id="273" r:id="rId19"/>
    <p:sldId id="265" r:id="rId20"/>
    <p:sldId id="266" r:id="rId21"/>
    <p:sldId id="269" r:id="rId22"/>
    <p:sldId id="277" r:id="rId23"/>
    <p:sldId id="280" r:id="rId24"/>
    <p:sldId id="274" r:id="rId25"/>
    <p:sldId id="276" r:id="rId26"/>
    <p:sldId id="281" r:id="rId27"/>
    <p:sldId id="282" r:id="rId28"/>
    <p:sldId id="278" r:id="rId29"/>
    <p:sldId id="284" r:id="rId30"/>
    <p:sldId id="279" r:id="rId31"/>
    <p:sldId id="257" r:id="rId32"/>
    <p:sldId id="286" r:id="rId33"/>
    <p:sldId id="289" r:id="rId3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Xg9k8lWUK5PhmROE97XGg" hashData="mNQTHcvDJVCNKOtLL4xiCo532A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330" autoAdjust="0"/>
    <p:restoredTop sz="94660"/>
  </p:normalViewPr>
  <p:slideViewPr>
    <p:cSldViewPr>
      <p:cViewPr>
        <p:scale>
          <a:sx n="90" d="100"/>
          <a:sy n="90" d="100"/>
        </p:scale>
        <p:origin x="42" y="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E205E-696E-4AA1-90C9-E9613976CD80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FB487-5D9F-4704-A4F8-1E6B1D42A9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E205E-696E-4AA1-90C9-E9613976CD80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FB487-5D9F-4704-A4F8-1E6B1D42A9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E205E-696E-4AA1-90C9-E9613976CD80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FB487-5D9F-4704-A4F8-1E6B1D42A9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E205E-696E-4AA1-90C9-E9613976CD80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FB487-5D9F-4704-A4F8-1E6B1D42A9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E205E-696E-4AA1-90C9-E9613976CD80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FB487-5D9F-4704-A4F8-1E6B1D42A9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E205E-696E-4AA1-90C9-E9613976CD80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FB487-5D9F-4704-A4F8-1E6B1D42A9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E205E-696E-4AA1-90C9-E9613976CD80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FB487-5D9F-4704-A4F8-1E6B1D42A9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E205E-696E-4AA1-90C9-E9613976CD80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FB487-5D9F-4704-A4F8-1E6B1D42A9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E205E-696E-4AA1-90C9-E9613976CD80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FB487-5D9F-4704-A4F8-1E6B1D42A9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E205E-696E-4AA1-90C9-E9613976CD80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FB487-5D9F-4704-A4F8-1E6B1D42A9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E205E-696E-4AA1-90C9-E9613976CD80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FB487-5D9F-4704-A4F8-1E6B1D42A9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7E205E-696E-4AA1-90C9-E9613976CD80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FB487-5D9F-4704-A4F8-1E6B1D42A9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image" Target="../media/image76.png"/><Relationship Id="rId18" Type="http://schemas.openxmlformats.org/officeDocument/2006/relationships/image" Target="../media/image7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2.png"/><Relationship Id="rId11" Type="http://schemas.openxmlformats.org/officeDocument/2006/relationships/image" Target="../media/image7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1.png"/><Relationship Id="rId9" Type="http://schemas.openxmlformats.org/officeDocument/2006/relationships/image" Target="../media/image7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8783502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</p:spPr>
      </p:pic>
      <p:pic>
        <p:nvPicPr>
          <p:cNvPr id="1030" name="Picture 6" descr="http://www.cardioaziz.com.br/img/coracao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3372" y="3143248"/>
            <a:ext cx="1905000" cy="1905000"/>
          </a:xfrm>
          <a:prstGeom prst="rect">
            <a:avLst/>
          </a:prstGeom>
          <a:noFill/>
        </p:spPr>
      </p:pic>
      <p:pic>
        <p:nvPicPr>
          <p:cNvPr id="1032" name="Picture 8" descr="http://www.cardioaziz.com.br/img/coracao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4" y="3500438"/>
            <a:ext cx="1905000" cy="1905000"/>
          </a:xfrm>
          <a:prstGeom prst="rect">
            <a:avLst/>
          </a:prstGeom>
          <a:noFill/>
        </p:spPr>
      </p:pic>
      <p:pic>
        <p:nvPicPr>
          <p:cNvPr id="12" name="11 Imagen" descr="15579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14290"/>
            <a:ext cx="567535" cy="537665"/>
          </a:xfrm>
          <a:prstGeom prst="rect">
            <a:avLst/>
          </a:prstGeom>
        </p:spPr>
      </p:pic>
      <p:pic>
        <p:nvPicPr>
          <p:cNvPr id="13" name="12 Imagen" descr="15575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0034" y="500042"/>
            <a:ext cx="545819" cy="571504"/>
          </a:xfrm>
          <a:prstGeom prst="rect">
            <a:avLst/>
          </a:prstGeom>
        </p:spPr>
      </p:pic>
      <p:pic>
        <p:nvPicPr>
          <p:cNvPr id="14" name="13 Imagen" descr="15573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8662" y="785794"/>
            <a:ext cx="659990" cy="695346"/>
          </a:xfrm>
          <a:prstGeom prst="rect">
            <a:avLst/>
          </a:prstGeom>
        </p:spPr>
      </p:pic>
      <p:pic>
        <p:nvPicPr>
          <p:cNvPr id="15" name="14 Imagen" descr="15575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00166" y="1214422"/>
            <a:ext cx="545819" cy="571504"/>
          </a:xfrm>
          <a:prstGeom prst="rect">
            <a:avLst/>
          </a:prstGeom>
        </p:spPr>
      </p:pic>
      <p:pic>
        <p:nvPicPr>
          <p:cNvPr id="16" name="15 Imagen" descr="15579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57356" y="1571612"/>
            <a:ext cx="571503" cy="537665"/>
          </a:xfrm>
          <a:prstGeom prst="rect">
            <a:avLst/>
          </a:prstGeom>
        </p:spPr>
      </p:pic>
      <p:pic>
        <p:nvPicPr>
          <p:cNvPr id="17" name="16 Imagen" descr="15574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1000108"/>
            <a:ext cx="714348" cy="890613"/>
          </a:xfrm>
          <a:prstGeom prst="rect">
            <a:avLst/>
          </a:prstGeom>
        </p:spPr>
      </p:pic>
      <p:pic>
        <p:nvPicPr>
          <p:cNvPr id="18" name="17 Imagen" descr="15575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8596" y="1428736"/>
            <a:ext cx="477591" cy="571503"/>
          </a:xfrm>
          <a:prstGeom prst="rect">
            <a:avLst/>
          </a:prstGeom>
        </p:spPr>
      </p:pic>
      <p:pic>
        <p:nvPicPr>
          <p:cNvPr id="19" name="18 Imagen" descr="15582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5786" y="1714488"/>
            <a:ext cx="477493" cy="612255"/>
          </a:xfrm>
          <a:prstGeom prst="rect">
            <a:avLst/>
          </a:prstGeom>
        </p:spPr>
      </p:pic>
      <p:pic>
        <p:nvPicPr>
          <p:cNvPr id="20" name="19 Imagen" descr="15569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00100" y="2000240"/>
            <a:ext cx="457203" cy="602904"/>
          </a:xfrm>
          <a:prstGeom prst="rect">
            <a:avLst/>
          </a:prstGeom>
        </p:spPr>
      </p:pic>
      <p:pic>
        <p:nvPicPr>
          <p:cNvPr id="21" name="20 Imagen" descr="15575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57290" y="2357430"/>
            <a:ext cx="477591" cy="571503"/>
          </a:xfrm>
          <a:prstGeom prst="rect">
            <a:avLst/>
          </a:prstGeom>
        </p:spPr>
      </p:pic>
      <p:pic>
        <p:nvPicPr>
          <p:cNvPr id="22" name="21 Imagen" descr="15579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4480" y="2714620"/>
            <a:ext cx="472438" cy="571504"/>
          </a:xfrm>
          <a:prstGeom prst="rect">
            <a:avLst/>
          </a:prstGeom>
        </p:spPr>
      </p:pic>
      <p:sp>
        <p:nvSpPr>
          <p:cNvPr id="23" name="22 CuadroTexto"/>
          <p:cNvSpPr txBox="1"/>
          <p:nvPr/>
        </p:nvSpPr>
        <p:spPr>
          <a:xfrm>
            <a:off x="714348" y="60007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24" name="23 CuadroTexto"/>
          <p:cNvSpPr txBox="1"/>
          <p:nvPr/>
        </p:nvSpPr>
        <p:spPr>
          <a:xfrm>
            <a:off x="5500694" y="6286520"/>
            <a:ext cx="292895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 es  una  creación  de  Raquel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26000">
    <p:sndAc>
      <p:stSnd loop="1">
        <p:snd r:embed="rId2" name="Somos Novios- Luis Migue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2000" tmFilter="0,0; .5, 1; 1, 1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3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214414" y="500042"/>
            <a:ext cx="68580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Durante la juventud creemos amar; pero solo cuando hemos envejecido en compañía de otro, conocemos la fuerza del amor</a:t>
            </a:r>
            <a:endParaRPr lang="es-E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0(5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0(3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785794"/>
            <a:ext cx="321471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El sabio es sabio porque ama. El loco es loco porque piensa que puede entender el amor</a:t>
            </a:r>
            <a:endParaRPr lang="es-ES" sz="3200" b="1" dirty="0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20249" cy="6858000"/>
          </a:xfrm>
          <a:prstGeom prst="rect">
            <a:avLst/>
          </a:prstGeom>
        </p:spPr>
      </p:pic>
      <p:pic>
        <p:nvPicPr>
          <p:cNvPr id="7" name="6 Imagen" descr="0(65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7396" cy="6847984"/>
          </a:xfrm>
          <a:prstGeom prst="rect">
            <a:avLst/>
          </a:prstGeom>
        </p:spPr>
      </p:pic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4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43"/>
            <a:ext cx="9161859" cy="6844657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0(5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87358" cy="7091387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71472" y="571480"/>
            <a:ext cx="648607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 smtClean="0"/>
              <a:t>Te dejaré de amar el día que un pintor pinte sobre</a:t>
            </a:r>
          </a:p>
          <a:p>
            <a:pPr algn="ctr"/>
            <a:r>
              <a:rPr lang="es-ES" sz="3200" b="1" dirty="0" smtClean="0"/>
              <a:t> su tela el sonido de una lágrima</a:t>
            </a:r>
            <a:endParaRPr lang="es-ES" sz="3200" b="1" dirty="0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0(67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0(3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857224" y="3857628"/>
            <a:ext cx="60007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latin typeface="Vivaldi" pitchFamily="66" charset="0"/>
              </a:rPr>
              <a:t>Cuando te das cuenta que quieres pasar el resto de tu vida con una persona, quieres que el resto de tu vida empiece lo antes posible</a:t>
            </a:r>
            <a:endParaRPr lang="es-ES" sz="3200" b="1" dirty="0">
              <a:solidFill>
                <a:schemeClr val="bg1"/>
              </a:solidFill>
              <a:latin typeface="Vivaldi" pitchFamily="66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0(4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358347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5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8864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0(37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071670" y="285728"/>
            <a:ext cx="64294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El deseo muere automáticamente cuando se logra; fenece al satisfacerse. El  amor, en cambio, es un eterno deseo insatisfecho</a:t>
            </a:r>
            <a:endParaRPr lang="es-E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0(45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714876" y="1142984"/>
            <a:ext cx="396935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 smtClean="0"/>
              <a:t>El corazón tiene razones que</a:t>
            </a:r>
          </a:p>
          <a:p>
            <a:pPr algn="ctr"/>
            <a:r>
              <a:rPr lang="es-ES" sz="3200" b="1" dirty="0" smtClean="0"/>
              <a:t> la razón desconoce</a:t>
            </a:r>
            <a:endParaRPr lang="es-ES" sz="3200" b="1" dirty="0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0(40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071538" y="285728"/>
            <a:ext cx="645561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El verdadero amor no se conoce por lo que exige,</a:t>
            </a:r>
          </a:p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 sino por lo que ofrece</a:t>
            </a:r>
            <a:endParaRPr lang="es-E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0(57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3342"/>
            <a:ext cx="9161859" cy="6844657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0(5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3346"/>
            <a:ext cx="9144001" cy="6854654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5" name="4 Imagen" descr="0(4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5000636"/>
            <a:ext cx="50720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Puede uno amar sin ser </a:t>
            </a:r>
            <a:r>
              <a:rPr lang="es-ES" sz="3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puede uno ser </a:t>
            </a:r>
            <a:r>
              <a:rPr lang="es-ES" sz="3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sin amar; pero amar y ser </a:t>
            </a:r>
            <a:r>
              <a:rPr lang="es-ES" sz="3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 algo prodigioso</a:t>
            </a:r>
            <a:endParaRPr lang="es-E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52930" cy="6858000"/>
          </a:xfrm>
          <a:prstGeom prst="rect">
            <a:avLst/>
          </a:prstGeom>
        </p:spPr>
      </p:pic>
      <p:pic>
        <p:nvPicPr>
          <p:cNvPr id="5" name="4 Imagen" descr="0(47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000628" y="4357694"/>
            <a:ext cx="34290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El genio del amor consiste en poner, en la unión, una diaria novedad</a:t>
            </a:r>
            <a:endParaRPr lang="es-E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0(50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859" y="13343"/>
            <a:ext cx="9161859" cy="6844657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0(5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928794" y="2428868"/>
            <a:ext cx="47500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/>
              <a:t>El único idioma universal es el beso</a:t>
            </a:r>
            <a:endParaRPr lang="es-ES" sz="3200" b="1" dirty="0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pic>
        <p:nvPicPr>
          <p:cNvPr id="5" name="4 Imagen" descr="0(6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929" y="0"/>
            <a:ext cx="9152929" cy="6851316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5" name="4 Imagen" descr="0(5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785794"/>
            <a:ext cx="393729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El amor es la primera pasión</a:t>
            </a:r>
          </a:p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 y necesidad del ser humano</a:t>
            </a:r>
            <a:endParaRPr lang="es-E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0(5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1" cy="6854654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0(6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84"/>
            <a:ext cx="9152930" cy="6851316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85786" y="857232"/>
            <a:ext cx="613661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Cada hombre que haya amado verdaderamente</a:t>
            </a:r>
          </a:p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 podrá pensar que no ha vivido en vano</a:t>
            </a:r>
            <a:endParaRPr lang="es-E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6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8466" cy="6854655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60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84"/>
            <a:ext cx="9152930" cy="6851316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571736" y="1571612"/>
            <a:ext cx="58865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</a:rPr>
              <a:t>El amor es la más noble flaqueza del espíritu</a:t>
            </a:r>
            <a:endParaRPr lang="es-ES" sz="32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0(6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6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1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285852" y="1000108"/>
            <a:ext cx="718818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 smtClean="0"/>
              <a:t>¿Un beso? Un truco encantado para dejar de hablar</a:t>
            </a:r>
          </a:p>
          <a:p>
            <a:pPr algn="ctr"/>
            <a:r>
              <a:rPr lang="es-ES" sz="3200" b="1" dirty="0" smtClean="0"/>
              <a:t> cuando las palabras se tornan superfluas</a:t>
            </a:r>
            <a:endParaRPr lang="es-ES" sz="3200" b="1" dirty="0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7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84"/>
            <a:ext cx="9152930" cy="6851316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901859" y="428604"/>
            <a:ext cx="524214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El alma que hablar puede con los ojos, </a:t>
            </a:r>
          </a:p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también puede besar con la mirada</a:t>
            </a:r>
            <a:endParaRPr lang="es-E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19859865">
            <a:off x="4858933" y="4800435"/>
            <a:ext cx="2648315" cy="1682331"/>
          </a:xfrm>
          <a:prstGeom prst="rect">
            <a:avLst/>
          </a:prstGeom>
          <a:noFill/>
        </p:spPr>
      </p:pic>
      <p:pic>
        <p:nvPicPr>
          <p:cNvPr id="3076" name="Picture 4" descr="http://1.bp.blogspot.com/-dkVA_lEn9JE/UES3garoZkI/AAAAAAAAA2I/mOrUOoH1_cQ/s1600/Amor+%282%2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739707"/>
            <a:ext cx="4643438" cy="3118293"/>
          </a:xfrm>
          <a:prstGeom prst="rect">
            <a:avLst/>
          </a:prstGeom>
          <a:noFill/>
        </p:spPr>
      </p:pic>
      <p:pic>
        <p:nvPicPr>
          <p:cNvPr id="3084" name="Picture 12" descr="http://i67.photobucket.com/albums/h304/Giasha/BLOG/Cupido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357166"/>
            <a:ext cx="3762375" cy="32670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FELIZ DIA DEL AMOR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6">
      <a:majorFont>
        <a:latin typeface="Vivaldi"/>
        <a:ea typeface=""/>
        <a:cs typeface=""/>
      </a:majorFont>
      <a:minorFont>
        <a:latin typeface="Vivald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--FELIZ DIA DEL AMOR--</Template>
  <TotalTime>0</TotalTime>
  <Words>282</Words>
  <Application>Microsoft Office PowerPoint</Application>
  <PresentationFormat>Presentación en pantalla (4:3)</PresentationFormat>
  <Paragraphs>26</Paragraphs>
  <Slides>32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--FELIZ DIA DEL AMOR--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2016-02-13T17:01:32Z</dcterms:created>
  <dcterms:modified xsi:type="dcterms:W3CDTF">2016-02-13T17:44:10Z</dcterms:modified>
</cp:coreProperties>
</file>