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activeX/activeX2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activeX/activeX10.xml" ContentType="application/vnd.ms-office.activeX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Override PartName="/ppt/activeX/activeX5.xml" ContentType="application/vnd.ms-office.activeX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6"/>
  </p:notesMasterIdLst>
  <p:sldIdLst>
    <p:sldId id="273" r:id="rId3"/>
    <p:sldId id="270" r:id="rId4"/>
    <p:sldId id="271" r:id="rId5"/>
    <p:sldId id="274" r:id="rId6"/>
    <p:sldId id="259" r:id="rId7"/>
    <p:sldId id="275" r:id="rId8"/>
    <p:sldId id="265" r:id="rId9"/>
    <p:sldId id="257" r:id="rId10"/>
    <p:sldId id="268" r:id="rId11"/>
    <p:sldId id="272" r:id="rId12"/>
    <p:sldId id="264" r:id="rId13"/>
    <p:sldId id="269" r:id="rId14"/>
    <p:sldId id="26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ZC3qYeDSr+538apcdlZFw" hashData="X2Wmhc42NL5xiKBniYtNwuVxj/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29" autoAdjust="0"/>
    <p:restoredTop sz="94660"/>
  </p:normalViewPr>
  <p:slideViewPr>
    <p:cSldViewPr>
      <p:cViewPr>
        <p:scale>
          <a:sx n="70" d="100"/>
          <a:sy n="70" d="100"/>
        </p:scale>
        <p:origin x="-53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CBEFC-85F1-4A4E-802E-9AF8C2BE4024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1D68F-8709-44C2-B829-C26133BF65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1D68F-8709-44C2-B829-C26133BF6522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F41D2-E142-4309-BACA-F13A426F7E87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60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4AB33-F54E-43D0-B12B-9C05B7B9BB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CF828-D1B5-4D7E-872F-C9D92340EC2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622CE-BADF-44A0-AA9F-39706A0E71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60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0855D8-06D6-4A9B-9E83-F5BC1CD709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0" Type="http://schemas.openxmlformats.org/officeDocument/2006/relationships/image" Target="../media/image7.gif"/><Relationship Id="rId4" Type="http://schemas.openxmlformats.org/officeDocument/2006/relationships/image" Target="../media/image2.gif"/><Relationship Id="rId9" Type="http://schemas.openxmlformats.org/officeDocument/2006/relationships/hyperlink" Target="http://nombresanimados.net/" TargetMode="External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4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azon-con-Espiral-8497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9396" name="Picture 4" descr="Your generated text image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0" y="2428868"/>
            <a:ext cx="1752600" cy="100013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398" name="Picture 6" descr="Your generated text image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00034" y="3643314"/>
            <a:ext cx="1933575" cy="98107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00" name="Picture 8" descr="Your generated text imag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214546" y="4643446"/>
            <a:ext cx="866775" cy="71437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02" name="Picture 10" descr="Your generated text imag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928926" y="5357826"/>
            <a:ext cx="1381125" cy="71437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20" name="Picture 28" descr="http://www.gif-mania.net/signatures-animees/resultat/x/3d777ace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6232458"/>
            <a:ext cx="2857520" cy="625542"/>
          </a:xfrm>
          <a:prstGeom prst="rect">
            <a:avLst/>
          </a:prstGeom>
          <a:noFill/>
        </p:spPr>
      </p:pic>
      <p:pic>
        <p:nvPicPr>
          <p:cNvPr id="59427" name="Picture 35" descr="e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857752" y="1857364"/>
            <a:ext cx="1071570" cy="107157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26" name="Picture 34" descr="t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3714744" y="1857364"/>
            <a:ext cx="1071570" cy="107157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30" name="Picture 38" descr="m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4286248" y="2786058"/>
            <a:ext cx="1014179" cy="109062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31" name="Picture 39" descr="o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5357818" y="2786058"/>
            <a:ext cx="995030" cy="107157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9429" name="Picture 37" descr="a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3071802" y="2714620"/>
            <a:ext cx="1052515" cy="1052517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14000">
    <p:sndAc>
      <p:stSnd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9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9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9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9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571472" y="6396335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</a:rPr>
              <a:t>Gira la rueda del mouse para pasar de diapositiva</a:t>
            </a:r>
          </a:p>
          <a:p>
            <a:endParaRPr lang="es-ES" sz="1200" dirty="0"/>
          </a:p>
        </p:txBody>
      </p:sp>
      <p:sp>
        <p:nvSpPr>
          <p:cNvPr id="4" name="3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428596" y="6500834"/>
            <a:ext cx="214314" cy="142876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41987" name="ShockwaveFlash1" r:id="rId2" imgW="9144000" imgH="6453360"/>
    </p:controls>
  </p:cSld>
  <p:clrMapOvr>
    <a:masterClrMapping/>
  </p:clrMapOvr>
  <p:transition advTm="27000"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43010" name="ShockwaveFlash1" r:id="rId2" imgW="9142560" imgH="6854760"/>
    </p:controls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62466" name="ShockwaveFlash1" r:id="rId2" imgW="9144000" imgH="6858000"/>
    </p:controls>
  </p:cSld>
  <p:clrMapOvr>
    <a:masterClrMapping/>
  </p:clrMapOvr>
  <p:transition advTm="2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714612" y="0"/>
            <a:ext cx="362310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Haz </a:t>
            </a:r>
            <a:r>
              <a:rPr lang="es-ES" sz="2800" b="1" dirty="0" err="1" smtClean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click</a:t>
            </a:r>
            <a:r>
              <a:rPr lang="es-ES" sz="2800" b="1" dirty="0" smtClean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 en la tarjeta</a:t>
            </a:r>
            <a:endParaRPr lang="es-ES" sz="2800" b="1" dirty="0">
              <a:ln w="1143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orte" pitchFamily="66" charset="0"/>
            </a:endParaRPr>
          </a:p>
        </p:txBody>
      </p:sp>
    </p:spTree>
    <p:controls>
      <p:control spid="35841" name="ShockwaveFlash1" r:id="rId2" imgW="9866160" imgH="6840360"/>
    </p:controls>
  </p:cSld>
  <p:clrMapOvr>
    <a:masterClrMapping/>
  </p:clrMapOvr>
  <p:transition advTm="3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2428860" y="0"/>
            <a:ext cx="40094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Dayton" pitchFamily="2" charset="0"/>
              </a:rPr>
              <a:t>HAZ CLIC SOBRE LOS CORAZONES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Dayton" pitchFamily="2" charset="0"/>
            </a:endParaRPr>
          </a:p>
        </p:txBody>
      </p:sp>
    </p:spTree>
    <p:controls>
      <p:control spid="63490" name="ShockwaveFlash1" r:id="rId2" imgW="9144000" imgH="7848720"/>
    </p:controls>
  </p:cSld>
  <p:clrMapOvr>
    <a:masterClrMapping/>
  </p:clrMapOvr>
  <p:transition advClick="0" advTm="2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785918" y="285728"/>
            <a:ext cx="65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orte" pitchFamily="66" charset="0"/>
              </a:rPr>
              <a:t>Pasa el  mouse encima de la imagen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Forte" pitchFamily="66" charset="0"/>
            </a:endParaRPr>
          </a:p>
        </p:txBody>
      </p:sp>
    </p:spTree>
    <p:controls>
      <p:control spid="36866" name="ShockwaveFlash1" r:id="rId2" imgW="9937800" imgH="6551640"/>
    </p:controls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2051" name="ShockwaveFlash1" r:id="rId2" imgW="11987280" imgH="10442520"/>
    </p:controls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40963" name="ShockwaveFlash1" r:id="rId2" imgW="10728360" imgH="8209080"/>
    </p:controls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44034" name="ShockwaveFlash1" r:id="rId2" imgW="9142560" imgH="6854760"/>
    </p:controls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22530" name="ShockwaveFlash1" r:id="rId2" imgW="9145440" imgH="7316640"/>
    </p:controls>
  </p:cSld>
  <p:clrMapOvr>
    <a:masterClrMapping/>
  </p:clrMapOvr>
  <p:transition advTm="8000">
    <p:sndAc>
      <p:stSnd>
        <p:snd r:embed="rId4" name="capricho italiano145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feliz-san-valentín-wallpapers_8114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heart3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14812">
            <a:off x="1977320" y="3548702"/>
            <a:ext cx="1030376" cy="77660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heart3.gif"/>
          <p:cNvPicPr>
            <a:picLocks noChangeAspect="1"/>
          </p:cNvPicPr>
          <p:nvPr/>
        </p:nvPicPr>
        <p:blipFill>
          <a:blip r:embed="rId4" cstate="screen">
            <a:lum contrast="20000"/>
          </a:blip>
          <a:stretch>
            <a:fillRect/>
          </a:stretch>
        </p:blipFill>
        <p:spPr>
          <a:xfrm rot="1614812">
            <a:off x="4567570" y="4464459"/>
            <a:ext cx="575537" cy="43379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heart3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327305">
            <a:off x="452250" y="4114465"/>
            <a:ext cx="618837" cy="46642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12 Imagen" descr="heart3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713317">
            <a:off x="3620395" y="5890250"/>
            <a:ext cx="1030376" cy="77660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4" name="13 Imagen" descr="heart3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922657">
            <a:off x="5723156" y="6074453"/>
            <a:ext cx="731787" cy="69903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3494" name="Picture 6" descr="http://www.gif-mania.net/signatures-animees/resultat/x/3d77338f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057899"/>
            <a:ext cx="4143375" cy="800101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y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Presentación1ya</Template>
  <TotalTime>0</TotalTime>
  <Words>68</Words>
  <Application>Microsoft Office PowerPoint</Application>
  <PresentationFormat>Presentación en pantalla (4:3)</PresentationFormat>
  <Paragraphs>21</Paragraphs>
  <Slides>13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Presentación1ya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2013-01-31T22:48:16Z</dcterms:created>
  <dcterms:modified xsi:type="dcterms:W3CDTF">2013-01-31T22:50:21Z</dcterms:modified>
</cp:coreProperties>
</file>