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3" r:id="rId13"/>
    <p:sldId id="266" r:id="rId14"/>
    <p:sldId id="267" r:id="rId15"/>
    <p:sldId id="275" r:id="rId16"/>
    <p:sldId id="276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s6B//l0YxJvyBgSzZEu2g==" hashData="6HaTMyh4wJl1JFwC4NGVTB8R95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320032"/>
    <a:srgbClr val="4F1938"/>
    <a:srgbClr val="470121"/>
    <a:srgbClr val="3E003E"/>
    <a:srgbClr val="AC5600"/>
    <a:srgbClr val="996633"/>
    <a:srgbClr val="C4922E"/>
    <a:srgbClr val="FCD5A2"/>
    <a:srgbClr val="792C01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4" y="-8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1653AA-94C3-4BB6-A9BA-85E7D86BA664}" type="datetimeFigureOut">
              <a:rPr lang="es-ES" smtClean="0"/>
              <a:pPr/>
              <a:t>09/02/2016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0F284A-1F7E-40A3-992B-147C778E3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smtClean="0"/>
              <a:t>La vida es un regalol y cada cumpleaños es un nuevo comienzo y es a partir de este día que comenzarás a vivir una nueva etapa en tu vida.</a:t>
            </a:r>
          </a:p>
          <a:p>
            <a:pPr eaLnBrk="1" hangingPunct="1"/>
            <a:r>
              <a:rPr lang="es-ES" smtClean="0"/>
              <a:t> Te deseo la más completa renovación y que seas inmensamente feliz.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A2A183-C837-4D07-9A9E-5A8E21A344FC}" type="slidenum">
              <a:rPr lang="es-ES"/>
              <a:pPr>
                <a:defRPr/>
              </a:pPr>
              <a:t>14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6EE8-8119-4048-94D1-FDE69042B5FC}" type="datetimeFigureOut">
              <a:rPr lang="es-ES" smtClean="0"/>
              <a:pPr/>
              <a:t>09/02/2016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D2E7-C085-4EDE-9D8E-6980B6AB4D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6EE8-8119-4048-94D1-FDE69042B5FC}" type="datetimeFigureOut">
              <a:rPr lang="es-ES" smtClean="0"/>
              <a:pPr/>
              <a:t>09/02/2016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D2E7-C085-4EDE-9D8E-6980B6AB4D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6EE8-8119-4048-94D1-FDE69042B5FC}" type="datetimeFigureOut">
              <a:rPr lang="es-ES" smtClean="0"/>
              <a:pPr/>
              <a:t>09/02/2016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D2E7-C085-4EDE-9D8E-6980B6AB4D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6EE8-8119-4048-94D1-FDE69042B5FC}" type="datetimeFigureOut">
              <a:rPr lang="es-ES" smtClean="0"/>
              <a:pPr/>
              <a:t>09/02/2016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D2E7-C085-4EDE-9D8E-6980B6AB4D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6EE8-8119-4048-94D1-FDE69042B5FC}" type="datetimeFigureOut">
              <a:rPr lang="es-ES" smtClean="0"/>
              <a:pPr/>
              <a:t>09/02/2016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D2E7-C085-4EDE-9D8E-6980B6AB4D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6EE8-8119-4048-94D1-FDE69042B5FC}" type="datetimeFigureOut">
              <a:rPr lang="es-ES" smtClean="0"/>
              <a:pPr/>
              <a:t>09/02/2016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D2E7-C085-4EDE-9D8E-6980B6AB4D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6EE8-8119-4048-94D1-FDE69042B5FC}" type="datetimeFigureOut">
              <a:rPr lang="es-ES" smtClean="0"/>
              <a:pPr/>
              <a:t>09/02/2016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D2E7-C085-4EDE-9D8E-6980B6AB4D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6EE8-8119-4048-94D1-FDE69042B5FC}" type="datetimeFigureOut">
              <a:rPr lang="es-ES" smtClean="0"/>
              <a:pPr/>
              <a:t>09/02/2016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D2E7-C085-4EDE-9D8E-6980B6AB4D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6EE8-8119-4048-94D1-FDE69042B5FC}" type="datetimeFigureOut">
              <a:rPr lang="es-ES" smtClean="0"/>
              <a:pPr/>
              <a:t>09/02/2016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D2E7-C085-4EDE-9D8E-6980B6AB4D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6EE8-8119-4048-94D1-FDE69042B5FC}" type="datetimeFigureOut">
              <a:rPr lang="es-ES" smtClean="0"/>
              <a:pPr/>
              <a:t>09/02/2016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D2E7-C085-4EDE-9D8E-6980B6AB4D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A6EE8-8119-4048-94D1-FDE69042B5FC}" type="datetimeFigureOut">
              <a:rPr lang="es-ES" smtClean="0"/>
              <a:pPr/>
              <a:t>09/02/2016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D2E7-C085-4EDE-9D8E-6980B6AB4D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964A6EE8-8119-4048-94D1-FDE69042B5FC}" type="datetimeFigureOut">
              <a:rPr lang="es-ES" smtClean="0"/>
              <a:pPr/>
              <a:t>09/02/2016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69A5D2E7-C085-4EDE-9D8E-6980B6AB4D9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3.png"/><Relationship Id="rId7" Type="http://schemas.openxmlformats.org/officeDocument/2006/relationships/image" Target="../media/image2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5.jpeg"/><Relationship Id="rId4" Type="http://schemas.openxmlformats.org/officeDocument/2006/relationships/image" Target="../media/image2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1.jpe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png"/><Relationship Id="rId7" Type="http://schemas.openxmlformats.org/officeDocument/2006/relationships/image" Target="../media/image45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5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gif"/><Relationship Id="rId3" Type="http://schemas.openxmlformats.org/officeDocument/2006/relationships/image" Target="../media/image62.gif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10" Type="http://schemas.openxmlformats.org/officeDocument/2006/relationships/image" Target="../media/image68.png"/><Relationship Id="rId4" Type="http://schemas.openxmlformats.org/officeDocument/2006/relationships/image" Target="../media/image63.png"/><Relationship Id="rId9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4.png"/><Relationship Id="rId18" Type="http://schemas.openxmlformats.org/officeDocument/2006/relationships/image" Target="../media/image7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0.png"/><Relationship Id="rId11" Type="http://schemas.openxmlformats.org/officeDocument/2006/relationships/image" Target="../media/image7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9.png"/><Relationship Id="rId9" Type="http://schemas.openxmlformats.org/officeDocument/2006/relationships/image" Target="../media/image7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701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699" name="Picture 3" descr="D:\Mis Imágenes\amor\descarg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60648"/>
            <a:ext cx="5400600" cy="6343176"/>
          </a:xfrm>
          <a:prstGeom prst="rect">
            <a:avLst/>
          </a:prstGeom>
          <a:noFill/>
        </p:spPr>
      </p:pic>
      <p:pic>
        <p:nvPicPr>
          <p:cNvPr id="4" name="Picture 1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636912"/>
            <a:ext cx="4139952" cy="42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Marco"/>
          <p:cNvSpPr/>
          <p:nvPr/>
        </p:nvSpPr>
        <p:spPr>
          <a:xfrm>
            <a:off x="323528" y="332656"/>
            <a:ext cx="8496944" cy="6264696"/>
          </a:xfrm>
          <a:prstGeom prst="frame">
            <a:avLst>
              <a:gd name="adj1" fmla="val 2135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577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9753" name="Picture 57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8572871">
            <a:off x="494163" y="4155778"/>
            <a:ext cx="1107922" cy="404234"/>
          </a:xfrm>
          <a:prstGeom prst="rect">
            <a:avLst/>
          </a:prstGeom>
          <a:noFill/>
        </p:spPr>
      </p:pic>
      <p:pic>
        <p:nvPicPr>
          <p:cNvPr id="17416" name="Picture 8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1988840"/>
            <a:ext cx="3943366" cy="1152128"/>
          </a:xfrm>
          <a:prstGeom prst="rect">
            <a:avLst/>
          </a:prstGeom>
          <a:noFill/>
        </p:spPr>
      </p:pic>
      <p:pic>
        <p:nvPicPr>
          <p:cNvPr id="17418" name="Picture 10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6391" y="477698"/>
            <a:ext cx="1294661" cy="938333"/>
          </a:xfrm>
          <a:prstGeom prst="rect">
            <a:avLst/>
          </a:prstGeom>
          <a:noFill/>
        </p:spPr>
      </p:pic>
      <p:pic>
        <p:nvPicPr>
          <p:cNvPr id="17420" name="Picture 12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35696" y="476672"/>
            <a:ext cx="2624952" cy="950209"/>
          </a:xfrm>
          <a:prstGeom prst="rect">
            <a:avLst/>
          </a:prstGeom>
          <a:noFill/>
        </p:spPr>
      </p:pic>
      <p:pic>
        <p:nvPicPr>
          <p:cNvPr id="17422" name="Picture 14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31640" y="1196752"/>
            <a:ext cx="1318415" cy="1009598"/>
          </a:xfrm>
          <a:prstGeom prst="rect">
            <a:avLst/>
          </a:prstGeom>
          <a:noFill/>
        </p:spPr>
      </p:pic>
      <p:pic>
        <p:nvPicPr>
          <p:cNvPr id="17424" name="Picture 16" descr="Rendered Im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39552" y="5949280"/>
            <a:ext cx="1323975" cy="419101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56" y="0"/>
            <a:ext cx="914400" cy="685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76" y="0"/>
            <a:ext cx="914400" cy="685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572132" y="0"/>
            <a:ext cx="914400" cy="685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300938" y="0"/>
            <a:ext cx="914400" cy="685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928662" y="0"/>
            <a:ext cx="914400" cy="685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0"/>
            <a:ext cx="914400" cy="685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643438" y="0"/>
            <a:ext cx="914400" cy="685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500826" y="0"/>
            <a:ext cx="914400" cy="685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229600" y="0"/>
            <a:ext cx="914400" cy="685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2063">
    <p:sndAc>
      <p:stSnd loop="1">
        <p:snd r:embed="rId2" name="Mi amor de siemp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9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D:\PPS DE CREACION PROPIA - EXCLUSIVOS\- Mi amor de siempre\Imágenes\1292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638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548680"/>
            <a:ext cx="3251612" cy="1224136"/>
          </a:xfrm>
          <a:prstGeom prst="rect">
            <a:avLst/>
          </a:prstGeom>
          <a:noFill/>
        </p:spPr>
      </p:pic>
      <p:pic>
        <p:nvPicPr>
          <p:cNvPr id="16387" name="Picture 3" descr="D:\PPS DE CREACION PROPIA - EXCLUSIVOS\- Mi amor de siempre\Imágenes\kak-zastavit-parnya-poverit-chto-ty-luchshe-vseh-+dEHESA PRIMAVE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5536" y="260648"/>
            <a:ext cx="48965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FFFF00"/>
                  </a:glow>
                </a:effectLst>
                <a:latin typeface="Vivaldi" pitchFamily="66" charset="0"/>
              </a:rPr>
              <a:t>Recuerdo aquel beso en primavera,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FFFF00"/>
                  </a:glo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FFFF00"/>
                  </a:glow>
                </a:effectLst>
                <a:latin typeface="Vivaldi" pitchFamily="66" charset="0"/>
              </a:rPr>
            </a:b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FFFF00"/>
                  </a:glow>
                </a:effectLst>
                <a:latin typeface="Vivaldi" pitchFamily="66" charset="0"/>
              </a:rPr>
              <a:t>temblaba mi cuerpo toda entera;</a:t>
            </a:r>
          </a:p>
        </p:txBody>
      </p:sp>
    </p:spTree>
  </p:cSld>
  <p:clrMapOvr>
    <a:masterClrMapping/>
  </p:clrMapOvr>
  <p:transition spd="slow" advClick="0" advTm="207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PPS DE CREACION PROPIA - EXCLUSIVOS\- Mi amor de siempre\Imágenes\12112009_149054238777073_2430060449684978742_n+534e9332a0614-beautiful-couple-wallpapers-2013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67544" y="476672"/>
            <a:ext cx="28803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A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sustada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me miraba en tu mirada</a:t>
            </a:r>
          </a:p>
        </p:txBody>
      </p:sp>
      <p:pic>
        <p:nvPicPr>
          <p:cNvPr id="14340" name="Picture 4" descr="D:\PPS DE CREACION PROPIA - EXCLUSIVOS\- Mi amor de siempre\Imágenes\5 - heart-582595_960_720+12347901_194355847572866_9061469412244350465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24128" y="764704"/>
            <a:ext cx="26642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643700"/>
                  </a:glow>
                </a:effectLst>
                <a:latin typeface="Vivaldi" pitchFamily="66" charset="0"/>
              </a:rPr>
              <a:t>C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643700"/>
                  </a:glow>
                </a:effectLst>
                <a:latin typeface="Vivaldi" pitchFamily="66" charset="0"/>
              </a:rPr>
              <a:t>on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643700"/>
                  </a:glow>
                </a:effectLst>
                <a:latin typeface="Vivaldi" pitchFamily="66" charset="0"/>
              </a:rPr>
              <a:t>temor pensaba en el mañana.</a:t>
            </a:r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PPS DE CREACION PROPIA - EXCLUSIVOS\- Mi amor de siempre\Imágenes\71121-591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pic>
        <p:nvPicPr>
          <p:cNvPr id="14342" name="Picture 6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54683"/>
            <a:ext cx="3528392" cy="1250181"/>
          </a:xfrm>
          <a:prstGeom prst="rect">
            <a:avLst/>
          </a:prstGeom>
          <a:noFill/>
        </p:spPr>
      </p:pic>
      <p:pic>
        <p:nvPicPr>
          <p:cNvPr id="13315" name="Picture 3" descr="D:\Mis Imágenes\corazones\6o3am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552" y="2276872"/>
            <a:ext cx="4659560" cy="4659560"/>
          </a:xfrm>
          <a:prstGeom prst="rect">
            <a:avLst/>
          </a:prstGeom>
          <a:noFill/>
        </p:spPr>
      </p:pic>
      <p:pic>
        <p:nvPicPr>
          <p:cNvPr id="13317" name="Picture 5" descr="D:\PPS DE CREACION PROPIA - EXCLUSIVOS\- Mi amor de siempre\Imágenes\IMG_--------_------_1_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23528" y="332656"/>
            <a:ext cx="28803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2E1900"/>
                  </a:glow>
                </a:effectLst>
                <a:latin typeface="Vivaldi" pitchFamily="66" charset="0"/>
              </a:rPr>
              <a:t>Tú llenaste mi vida, entonces </a:t>
            </a:r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2E1900"/>
                  </a:glow>
                </a:effectLst>
                <a:latin typeface="Vivaldi" pitchFamily="66" charset="0"/>
              </a:rPr>
              <a:t>vacía</a:t>
            </a:r>
            <a:endParaRPr lang="es-ES" sz="3200" b="1" dirty="0">
              <a:blipFill>
                <a:blip r:embed="rId6"/>
                <a:stretch>
                  <a:fillRect/>
                </a:stretch>
              </a:blipFill>
              <a:effectLst>
                <a:glow rad="63500">
                  <a:srgbClr val="2E1900"/>
                </a:glow>
              </a:effectLst>
              <a:latin typeface="Vivaldi" pitchFamily="66" charset="0"/>
            </a:endParaRPr>
          </a:p>
        </p:txBody>
      </p:sp>
      <p:pic>
        <p:nvPicPr>
          <p:cNvPr id="13318" name="Picture 6" descr="D:\PPS DE CREACION PROPIA - EXCLUSIVOS\- Mi amor de siempre\Imágenes\ImagenesEnHD.Net_14-de-febrero-de-2014-dia-de-los-enamorados_1440x900.pn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6084168" y="476672"/>
            <a:ext cx="2520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rgbClr val="764100"/>
                  </a:glow>
                </a:effectLst>
                <a:latin typeface="Vivaldi" pitchFamily="66" charset="0"/>
              </a:rPr>
              <a:t>Con una promesa de juntos vivir ,</a:t>
            </a:r>
            <a:endParaRPr lang="es-ES" sz="3200" dirty="0">
              <a:blipFill>
                <a:blip r:embed="rId8"/>
                <a:stretch>
                  <a:fillRect/>
                </a:stretch>
              </a:blipFill>
              <a:effectLst>
                <a:glow rad="63500">
                  <a:srgbClr val="764100"/>
                </a:glow>
              </a:effectLst>
            </a:endParaRPr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D:\PPS DE CREACION PROPIA - EXCLUSIVOS\- Mi amor de siempre\Imágenes\enamorados-puesta-al-sol+patsy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3638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860032" y="476672"/>
            <a:ext cx="2736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Mientras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yo </a:t>
            </a:r>
            <a:endParaRPr lang="es-ES" sz="3200" b="1" dirty="0" smtClean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sin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dejar de sonreír</a:t>
            </a:r>
          </a:p>
        </p:txBody>
      </p:sp>
      <p:pic>
        <p:nvPicPr>
          <p:cNvPr id="12294" name="Picture 6" descr="D:\PPS DE CREACION PROPIA - EXCLUSIVOS\- Mi amor de siempre\Imágenes\10 - 12631470_748485098584381_3788096657595371445_n+imagenes parejas y amor san valentin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68643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11560" y="980728"/>
            <a:ext cx="206498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D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ije :</a:t>
            </a:r>
          </a:p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¡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T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e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amo!... </a:t>
            </a:r>
            <a:endParaRPr lang="es-ES" sz="3200" b="1" dirty="0" smtClean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Hazme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feliz.</a:t>
            </a:r>
          </a:p>
        </p:txBody>
      </p:sp>
    </p:spTree>
  </p:cSld>
  <p:clrMapOvr>
    <a:masterClrMapping/>
  </p:clrMapOvr>
  <p:transition spd="slow" advClick="0" advTm="174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D:\PPS DE CREACION PROPIA - EXCLUSIVOS\- Mi amor de siempre\Imágenes\11 - 945439_371236726319392_129843869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" y="-6350"/>
            <a:ext cx="9131300" cy="6870700"/>
          </a:xfrm>
          <a:prstGeom prst="rect">
            <a:avLst/>
          </a:prstGeom>
          <a:noFill/>
        </p:spPr>
      </p:pic>
      <p:pic>
        <p:nvPicPr>
          <p:cNvPr id="11265" name="Picture 1" descr="D:\PPS DE CREACION PROPIA - EXCLUSIVOS\- Mi amor de siempre\Imágenes\945439_371236726319392_129843869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" y="-6350"/>
            <a:ext cx="9131300" cy="6870700"/>
          </a:xfrm>
          <a:prstGeom prst="rect">
            <a:avLst/>
          </a:prstGeom>
          <a:noFill/>
        </p:spPr>
      </p:pic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04664"/>
            <a:ext cx="3456384" cy="1296144"/>
          </a:xfrm>
          <a:prstGeom prst="rect">
            <a:avLst/>
          </a:prstGeom>
          <a:noFill/>
        </p:spPr>
      </p:pic>
      <p:pic>
        <p:nvPicPr>
          <p:cNvPr id="11268" name="Picture 4" descr="D:\PPS DE CREACION PROPIA - EXCLUSIVOS\- Mi amor de siempre\Imágenes\563040_290331387760919_610428374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23528" y="836712"/>
            <a:ext cx="26642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Nuestro amor </a:t>
            </a:r>
          </a:p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sigue cada día creciendo</a:t>
            </a:r>
            <a:endParaRPr lang="es-ES" sz="3200" dirty="0"/>
          </a:p>
        </p:txBody>
      </p:sp>
      <p:pic>
        <p:nvPicPr>
          <p:cNvPr id="11266" name="Picture 2" descr="D:\PPS DE CREACION PROPIA - EXCLUSIVOS\- Mi amor de siempre\Imágenes\Recovered_JPEG_176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6117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4653136"/>
            <a:ext cx="3096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Haciendo </a:t>
            </a: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de </a:t>
            </a:r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él</a:t>
            </a:r>
          </a:p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 </a:t>
            </a: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un verdadero ejemplo,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1000" b="-9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PPS DE CREACION PROPIA - EXCLUSIVOS\- Mi amor de siempre\Imágenes\54171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83568" y="836712"/>
            <a:ext cx="263084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ln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Vivaldi" pitchFamily="66" charset="0"/>
              </a:rPr>
              <a:t>A</a:t>
            </a:r>
            <a:r>
              <a:rPr lang="es-ES" sz="3200" b="1" dirty="0" smtClean="0">
                <a:ln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Vivaldi" pitchFamily="66" charset="0"/>
              </a:rPr>
              <a:t>unque </a:t>
            </a:r>
            <a:r>
              <a:rPr lang="es-ES" sz="3200" b="1" dirty="0">
                <a:ln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Vivaldi" pitchFamily="66" charset="0"/>
              </a:rPr>
              <a:t>el otoño </a:t>
            </a:r>
            <a:endParaRPr lang="es-ES" sz="3200" b="1" dirty="0" smtClean="0">
              <a:ln>
                <a:solidFill>
                  <a:srgbClr val="990000"/>
                </a:solidFill>
              </a:ln>
              <a:blipFill>
                <a:blip r:embed="rId4"/>
                <a:stretch>
                  <a:fillRect/>
                </a:stretch>
              </a:blipFill>
              <a:effectLst/>
              <a:latin typeface="Vivaldi" pitchFamily="66" charset="0"/>
            </a:endParaRPr>
          </a:p>
          <a:p>
            <a:r>
              <a:rPr lang="es-ES" sz="3200" b="1" dirty="0" smtClean="0">
                <a:ln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Vivaldi" pitchFamily="66" charset="0"/>
              </a:rPr>
              <a:t>afuera </a:t>
            </a:r>
            <a:r>
              <a:rPr lang="es-ES" sz="3200" b="1" dirty="0">
                <a:ln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Vivaldi" pitchFamily="66" charset="0"/>
              </a:rPr>
              <a:t>hace estragos</a:t>
            </a: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CC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66CC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0247" name="Picture 7" descr="D:\PPS DE CREACION PROPIA - EXCLUSIVOS\- Mi amor de siempre\Imágenes\15  Formando el Amor_800+0_73145_c3b9c45c_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4" y="0"/>
            <a:ext cx="9139016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87824" y="1916832"/>
            <a:ext cx="3240360" cy="1077218"/>
          </a:xfrm>
          <a:prstGeom prst="rect">
            <a:avLst/>
          </a:prstGeom>
          <a:effectLst>
            <a:glow rad="63500">
              <a:srgbClr val="66FF33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E</a:t>
            </a:r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n </a:t>
            </a: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nuestro hogar </a:t>
            </a:r>
            <a:endParaRPr lang="es-ES" sz="3200" b="1" dirty="0" smtClean="0">
              <a:blipFill>
                <a:blip r:embed="rId6"/>
                <a:stretch>
                  <a:fillRect/>
                </a:stretch>
              </a:blip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Vivaldi" pitchFamily="66" charset="0"/>
            </a:endParaRPr>
          </a:p>
          <a:p>
            <a:pPr algn="ctr"/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es </a:t>
            </a: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primavera todo el año.</a:t>
            </a:r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8" name="Picture 38" descr="D:\Mis Imágenes\amor\15 - 1- rosa y corazones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9" name="Picture 32" descr="Rendered Ima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403131">
              <a:off x="7181035" y="3174808"/>
              <a:ext cx="1177267" cy="351294"/>
            </a:xfrm>
            <a:prstGeom prst="rect">
              <a:avLst/>
            </a:prstGeom>
            <a:noFill/>
          </p:spPr>
        </p:pic>
        <p:pic>
          <p:nvPicPr>
            <p:cNvPr id="10" name="Picture 4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8344" y="6165304"/>
              <a:ext cx="1296144" cy="6926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244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556792"/>
            <a:ext cx="4896544" cy="1300644"/>
          </a:xfrm>
          <a:prstGeom prst="rect">
            <a:avLst/>
          </a:prstGeom>
          <a:noFill/>
        </p:spPr>
      </p:pic>
      <p:pic>
        <p:nvPicPr>
          <p:cNvPr id="10245" name="Picture 5" descr="D:\PPS DE CREACION PROPIA - EXCLUSIVOS\- Mi amor de siempre\Imágenes\17 - 89igkmx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0"/>
            <a:ext cx="9153524" cy="6864350"/>
          </a:xfrm>
          <a:prstGeom prst="rect">
            <a:avLst/>
          </a:prstGeom>
          <a:noFill/>
        </p:spPr>
      </p:pic>
      <p:pic>
        <p:nvPicPr>
          <p:cNvPr id="9217" name="Picture 1" descr="D:\PPS DE CREACION PROPIA - EXCLUSIVOS\- Mi amor de siempre\Imágenes\89igkmx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364088" y="1196752"/>
            <a:ext cx="260520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Vivaldi" pitchFamily="66" charset="0"/>
              </a:rPr>
              <a:t>D</a:t>
            </a:r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ulce </a:t>
            </a:r>
            <a:r>
              <a:rPr lang="es-ES" sz="3200" b="1" dirty="0">
                <a:solidFill>
                  <a:schemeClr val="bg1"/>
                </a:solidFill>
                <a:latin typeface="Vivaldi" pitchFamily="66" charset="0"/>
              </a:rPr>
              <a:t>es mi </a:t>
            </a:r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noche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 </a:t>
            </a:r>
            <a:r>
              <a:rPr lang="es-ES" sz="3200" b="1" dirty="0">
                <a:solidFill>
                  <a:schemeClr val="bg1"/>
                </a:solidFill>
                <a:latin typeface="Vivaldi" pitchFamily="66" charset="0"/>
              </a:rPr>
              <a:t>enamorada</a:t>
            </a:r>
          </a:p>
        </p:txBody>
      </p:sp>
      <p:pic>
        <p:nvPicPr>
          <p:cNvPr id="9219" name="Picture 3" descr="D:\PPS DE CREACION PROPIA - EXCLUSIVOS\- Mi amor de siempre\Imágenes\090515012954334233+Reflexiones-de-Paisajes_0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32463" cy="685799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012160" y="3933056"/>
            <a:ext cx="283122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rgbClr val="361B00"/>
                  </a:glow>
                </a:effectLst>
                <a:latin typeface="Vivaldi" pitchFamily="66" charset="0"/>
              </a:rPr>
              <a:t>Y</a:t>
            </a:r>
            <a:r>
              <a:rPr lang="es-ES" sz="3200" b="1" dirty="0" smtClean="0"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rgbClr val="361B00"/>
                  </a:glow>
                </a:effectLst>
                <a:latin typeface="Vivaldi" pitchFamily="66" charset="0"/>
              </a:rPr>
              <a:t> </a:t>
            </a:r>
            <a:r>
              <a:rPr lang="es-ES" sz="3200" b="1" dirty="0"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rgbClr val="361B00"/>
                  </a:glow>
                </a:effectLst>
                <a:latin typeface="Vivaldi" pitchFamily="66" charset="0"/>
              </a:rPr>
              <a:t>febril mi sonrisa </a:t>
            </a:r>
            <a:endParaRPr lang="es-ES" sz="3200" b="1" dirty="0" smtClean="0">
              <a:blipFill>
                <a:blip r:embed="rId8"/>
                <a:stretch>
                  <a:fillRect/>
                </a:stretch>
              </a:blipFill>
              <a:effectLst>
                <a:glow rad="63500">
                  <a:srgbClr val="361B00"/>
                </a:glow>
              </a:effectLst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rgbClr val="361B00"/>
                  </a:glow>
                </a:effectLst>
                <a:latin typeface="Vivaldi" pitchFamily="66" charset="0"/>
              </a:rPr>
              <a:t>en </a:t>
            </a:r>
            <a:r>
              <a:rPr lang="es-ES" sz="3200" b="1" dirty="0"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rgbClr val="361B00"/>
                  </a:glow>
                </a:effectLst>
                <a:latin typeface="Vivaldi" pitchFamily="66" charset="0"/>
              </a:rPr>
              <a:t>la alborada,</a:t>
            </a:r>
          </a:p>
        </p:txBody>
      </p:sp>
    </p:spTree>
  </p:cSld>
  <p:clrMapOvr>
    <a:masterClrMapping/>
  </p:clrMapOvr>
  <p:transition spd="slow" advClick="0" advTm="262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PPS DE CREACION PROPIA - EXCLUSIVOS\- Mi amor de siempre\Imágenes\19 - fotos-de-paisajes-de-amor-pata-mi-enamorado+96966467_large_Para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D:\PPS DE CREACION PROPIA - EXCLUSIVOS\- Mi amor de siempre\Imágenes\fotos-de-paisajes-de-amor-pata-mi-enamorado+96966467_large_Para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1506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620688"/>
            <a:ext cx="36279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CCF2FC"/>
                  </a:glow>
                </a:effectLst>
                <a:latin typeface="Vivaldi" pitchFamily="66" charset="0"/>
              </a:rPr>
              <a:t>En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CCF2FC"/>
                  </a:glow>
                </a:effectLst>
                <a:latin typeface="Vivaldi" pitchFamily="66" charset="0"/>
              </a:rPr>
              <a:t>tus ojos veo el universo</a:t>
            </a:r>
          </a:p>
        </p:txBody>
      </p:sp>
      <p:pic>
        <p:nvPicPr>
          <p:cNvPr id="8196" name="Picture 4" descr="D:\PPS DE CREACION PROPIA - EXCLUSIVOS\- Mi amor de siempre\Imágenes\paisaje_0689_20130210_1556560644+QYWcF6Q0zS5g1qummmTDpGmg2Y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15816" y="1628800"/>
            <a:ext cx="36679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80B3F0"/>
                  </a:glow>
                </a:effectLst>
                <a:latin typeface="Vivaldi" pitchFamily="66" charset="0"/>
              </a:rPr>
              <a:t>Y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80B3F0"/>
                  </a:glow>
                </a:effectLst>
                <a:latin typeface="Vivaldi" pitchFamily="66" charset="0"/>
              </a:rPr>
              <a:t>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80B3F0"/>
                  </a:glow>
                </a:effectLst>
                <a:latin typeface="Vivaldi" pitchFamily="66" charset="0"/>
              </a:rPr>
              <a:t>en tu boca </a:t>
            </a:r>
            <a:endParaRPr lang="es-ES" sz="3200" b="1" dirty="0" smtClean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80B3F0"/>
                </a:glow>
              </a:effectLst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80B3F0"/>
                  </a:glow>
                </a:effectLst>
                <a:latin typeface="Vivaldi" pitchFamily="66" charset="0"/>
              </a:rPr>
              <a:t>me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80B3F0"/>
                  </a:glow>
                </a:effectLst>
                <a:latin typeface="Vivaldi" pitchFamily="66" charset="0"/>
              </a:rPr>
              <a:t>encuentro con mil besos…</a:t>
            </a:r>
          </a:p>
        </p:txBody>
      </p:sp>
    </p:spTree>
  </p:cSld>
  <p:clrMapOvr>
    <a:masterClrMapping/>
  </p:clrMapOvr>
  <p:transition spd="slow" advClick="0" advTm="20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D:\PPS DE CREACION PROPIA - EXCLUSIVOS\- Mi amor de siempre\Imágenes\960021_386007271526663_631103337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29019" y="1772816"/>
            <a:ext cx="3952437" cy="2160240"/>
          </a:xfrm>
          <a:prstGeom prst="rect">
            <a:avLst/>
          </a:prstGeom>
          <a:noFill/>
        </p:spPr>
      </p:pic>
      <p:pic>
        <p:nvPicPr>
          <p:cNvPr id="7170" name="Picture 2" descr="D:\PPS DE CREACION PROPIA - EXCLUSIVOS\- Mi amor de siempre\Imágenes\heart-149385_960_720+18105105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" y="0"/>
            <a:ext cx="9148239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3528" y="908720"/>
            <a:ext cx="404630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Los sutiles latidos del corazón </a:t>
            </a:r>
          </a:p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son melodía</a:t>
            </a:r>
            <a:endParaRPr lang="es-ES" sz="3200" dirty="0"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7" name="Picture 66" descr="D:\Mis Imágenes\corazones\a533ea4e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3212976"/>
            <a:ext cx="3203848" cy="36450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7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D:\PPS DE CREACION PROPIA - EXCLUSIVOS\- Mi amor de siempre\Imágenes\ga3iwto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150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20280194">
            <a:off x="3206070" y="1184575"/>
            <a:ext cx="3608827" cy="1097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En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la canción de nuestra historia de amor,</a:t>
            </a:r>
          </a:p>
        </p:txBody>
      </p:sp>
      <p:sp>
        <p:nvSpPr>
          <p:cNvPr id="4" name="3 Rombo"/>
          <p:cNvSpPr/>
          <p:nvPr/>
        </p:nvSpPr>
        <p:spPr>
          <a:xfrm>
            <a:off x="2428875" y="2000250"/>
            <a:ext cx="4286250" cy="2857500"/>
          </a:xfrm>
          <a:prstGeom prst="diamond">
            <a:avLst/>
          </a:prstGeom>
          <a:noFill/>
          <a:ln w="508000">
            <a:solidFill>
              <a:srgbClr val="FCD5A2"/>
            </a:solidFill>
            <a:beve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14313" y="214313"/>
            <a:ext cx="8643937" cy="6429375"/>
          </a:xfrm>
          <a:prstGeom prst="diamond">
            <a:avLst/>
          </a:prstGeom>
          <a:noFill/>
          <a:ln w="508000">
            <a:solidFill>
              <a:srgbClr val="FCD5A2"/>
            </a:solidFill>
            <a:beve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411760" y="1988839"/>
            <a:ext cx="4340572" cy="2880321"/>
          </a:xfrm>
          <a:prstGeom prst="diamond">
            <a:avLst/>
          </a:prstGeom>
          <a:noFill/>
          <a:ln w="508000">
            <a:solidFill>
              <a:srgbClr val="FCD5A2"/>
            </a:solidFill>
            <a:beve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1520" y="260648"/>
            <a:ext cx="8643937" cy="6408712"/>
          </a:xfrm>
          <a:prstGeom prst="diamond">
            <a:avLst/>
          </a:prstGeom>
          <a:noFill/>
          <a:ln w="508000">
            <a:solidFill>
              <a:srgbClr val="FCD5A2"/>
            </a:solidFill>
            <a:beve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9 Rombo"/>
          <p:cNvSpPr/>
          <p:nvPr/>
        </p:nvSpPr>
        <p:spPr>
          <a:xfrm>
            <a:off x="2394644" y="1988840"/>
            <a:ext cx="4337595" cy="2895666"/>
          </a:xfrm>
          <a:prstGeom prst="diamond">
            <a:avLst/>
          </a:prstGeom>
          <a:noFill/>
          <a:ln w="508000">
            <a:solidFill>
              <a:srgbClr val="FCD5A2"/>
            </a:solidFill>
            <a:beve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1520" y="260648"/>
            <a:ext cx="8572500" cy="6408712"/>
          </a:xfrm>
          <a:prstGeom prst="diamond">
            <a:avLst/>
          </a:prstGeom>
          <a:noFill/>
          <a:ln w="508000">
            <a:solidFill>
              <a:srgbClr val="FCD5A2"/>
            </a:solidFill>
            <a:beve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428875" y="1955863"/>
            <a:ext cx="4357688" cy="2913427"/>
          </a:xfrm>
          <a:prstGeom prst="diamond">
            <a:avLst/>
          </a:prstGeom>
          <a:noFill/>
          <a:ln w="508000">
            <a:solidFill>
              <a:srgbClr val="FCD5A2"/>
            </a:solidFill>
            <a:beve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285750" y="260648"/>
            <a:ext cx="8572500" cy="6336704"/>
          </a:xfrm>
          <a:prstGeom prst="diamond">
            <a:avLst/>
          </a:prstGeom>
          <a:noFill/>
          <a:ln w="508000">
            <a:solidFill>
              <a:srgbClr val="FCD5A2"/>
            </a:solidFill>
            <a:beve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Click="0" advTm="136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5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uiExpand="1" build="allAtOnce" animBg="1" autoUpdateAnimBg="0" rev="1"/>
      <p:bldP spid="5" grpId="0" build="allAtOnce" animBg="1" autoUpdateAnimBg="0" rev="1"/>
      <p:bldP spid="8" grpId="0" uiExpand="1" build="allAtOnce" animBg="1" autoUpdateAnimBg="0" rev="1"/>
      <p:bldP spid="9" grpId="0" build="allAtOnce" animBg="1" autoUpdateAnimBg="0" rev="1"/>
      <p:bldP spid="10" grpId="0" build="allAtOnce" animBg="1" autoUpdateAnimBg="0" rev="1"/>
      <p:bldP spid="11" grpId="0" build="allAtOnce" animBg="1" autoUpdateAnimBg="0" rev="1"/>
      <p:bldP spid="12" grpId="0" build="allAtOnce" animBg="1" autoUpdateAnimBg="0" rev="1"/>
      <p:bldP spid="13" grpId="0" build="allAtOnce" animBg="1" autoUpdateAnimBg="0" rev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PS DE CREACION PROPIA - EXCLUSIVOS\- Mi amor de siempre\Imágenes\0952f4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851920" y="4797152"/>
            <a:ext cx="32403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A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mor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como hay pocos sin condiciones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99663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99663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7" name="Picture 3" descr="D:\PPS DE CREACION PROPIA - EXCLUSIVOS\- Mi amor de siempre\Imágenes\12417594_748497835249774_826241222495815951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23728" y="3501008"/>
            <a:ext cx="3024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E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res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mi vida, </a:t>
            </a:r>
            <a:endParaRPr lang="es-ES" sz="3200" b="1" dirty="0" smtClean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000000"/>
                </a:glow>
              </a:effectLst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mi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sentido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y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mi razón.</a:t>
            </a:r>
          </a:p>
        </p:txBody>
      </p:sp>
    </p:spTree>
  </p:cSld>
  <p:clrMapOvr>
    <a:masterClrMapping/>
  </p:clrMapOvr>
  <p:transition spd="slow" advClick="0" advTm="18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7" grpId="0" animBg="1"/>
      <p:bldP spid="7" grpId="1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Mi amor de siempre\Imágenes\OUGp-8z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0"/>
            <a:ext cx="9144000" cy="686117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20835195">
            <a:off x="2892971" y="959269"/>
            <a:ext cx="26984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006600"/>
                  </a:glow>
                </a:effectLst>
                <a:latin typeface="Vivaldi" pitchFamily="66" charset="0"/>
              </a:rPr>
              <a:t>Por </a:t>
            </a: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06600"/>
                  </a:glow>
                </a:effectLst>
                <a:latin typeface="Vivaldi" pitchFamily="66" charset="0"/>
              </a:rPr>
              <a:t>eso gracias… </a:t>
            </a:r>
          </a:p>
        </p:txBody>
      </p:sp>
      <p:pic>
        <p:nvPicPr>
          <p:cNvPr id="3076" name="Picture 4" descr="D:\PPS DE CREACION PROPIA - EXCLUSIVOS\- Mi amor de siempre\Imágenes\2zxDa-32CKM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20564721">
            <a:off x="4432536" y="3632434"/>
            <a:ext cx="25058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effectLst>
                  <a:glow rad="63500">
                    <a:srgbClr val="004600"/>
                  </a:glow>
                </a:effectLst>
                <a:latin typeface="Vivaldi" pitchFamily="66" charset="0"/>
              </a:rPr>
              <a:t>G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63500">
                    <a:srgbClr val="004600"/>
                  </a:glow>
                </a:effectLst>
                <a:latin typeface="Vivaldi" pitchFamily="66" charset="0"/>
              </a:rPr>
              <a:t>racias mi amor</a:t>
            </a:r>
            <a:r>
              <a:rPr lang="es-ES" sz="3200" b="1" dirty="0">
                <a:solidFill>
                  <a:srgbClr val="FFFF00"/>
                </a:solidFill>
                <a:effectLst>
                  <a:glow rad="63500">
                    <a:srgbClr val="004600"/>
                  </a:glow>
                </a:effectLst>
                <a:latin typeface="Vivaldi" pitchFamily="66" charset="0"/>
              </a:rPr>
              <a:t>.</a:t>
            </a:r>
          </a:p>
        </p:txBody>
      </p:sp>
    </p:spTree>
  </p:cSld>
  <p:clrMapOvr>
    <a:masterClrMapping/>
  </p:clrMapOvr>
  <p:transition spd="slow" advClick="0" advTm="185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D:\PPS DE CREACION PROPIA - EXCLUSIVOS\- Mi amor de siempre\Imágenes\www.tvn.hu_9cb5dc509ea494cf670d879070f224f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845" cy="6858000"/>
          </a:xfrm>
          <a:prstGeom prst="rect">
            <a:avLst/>
          </a:prstGeom>
          <a:noFill/>
        </p:spPr>
      </p:pic>
      <p:pic>
        <p:nvPicPr>
          <p:cNvPr id="12" name="Picture 17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60648"/>
            <a:ext cx="3254247" cy="970776"/>
          </a:xfrm>
          <a:prstGeom prst="rect">
            <a:avLst/>
          </a:prstGeom>
          <a:noFill/>
        </p:spPr>
      </p:pic>
      <p:pic>
        <p:nvPicPr>
          <p:cNvPr id="13" name="Picture 19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052736"/>
            <a:ext cx="5472608" cy="1008112"/>
          </a:xfrm>
          <a:prstGeom prst="rect">
            <a:avLst/>
          </a:prstGeom>
          <a:noFill/>
        </p:spPr>
      </p:pic>
      <p:pic>
        <p:nvPicPr>
          <p:cNvPr id="14" name="Picture 25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2780928"/>
            <a:ext cx="3943350" cy="904876"/>
          </a:xfrm>
          <a:prstGeom prst="rect">
            <a:avLst/>
          </a:prstGeom>
          <a:noFill/>
        </p:spPr>
      </p:pic>
      <p:pic>
        <p:nvPicPr>
          <p:cNvPr id="15" name="Picture 21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3861048"/>
            <a:ext cx="2343150" cy="466726"/>
          </a:xfrm>
          <a:prstGeom prst="rect">
            <a:avLst/>
          </a:prstGeom>
          <a:noFill/>
        </p:spPr>
      </p:pic>
      <p:grpSp>
        <p:nvGrpSpPr>
          <p:cNvPr id="16" name="13 Grupo"/>
          <p:cNvGrpSpPr>
            <a:grpSpLocks/>
          </p:cNvGrpSpPr>
          <p:nvPr/>
        </p:nvGrpSpPr>
        <p:grpSpPr bwMode="auto">
          <a:xfrm flipH="1">
            <a:off x="467544" y="4509120"/>
            <a:ext cx="1584176" cy="1695079"/>
            <a:chOff x="6948264" y="2205038"/>
            <a:chExt cx="1763959" cy="1564285"/>
          </a:xfrm>
        </p:grpSpPr>
        <p:pic>
          <p:nvPicPr>
            <p:cNvPr id="1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440160" cy="340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rgbClr val="FF0000"/>
                    </a:solidFill>
                  </a:ln>
                  <a:solidFill>
                    <a:srgbClr val="C00000"/>
                  </a:solidFill>
                  <a:effectLst/>
                  <a:latin typeface="Vivaldi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740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01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740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977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9" name="Picture 45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36296" y="3284984"/>
            <a:ext cx="1285875" cy="4084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6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4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1192</TotalTime>
  <Words>221</Words>
  <Application>Microsoft Office PowerPoint</Application>
  <PresentationFormat>Presentación en pantalla (4:3)</PresentationFormat>
  <Paragraphs>40</Paragraphs>
  <Slides>15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125</cp:revision>
  <dcterms:created xsi:type="dcterms:W3CDTF">2016-02-07T18:38:47Z</dcterms:created>
  <dcterms:modified xsi:type="dcterms:W3CDTF">2016-02-10T03:14:48Z</dcterms:modified>
</cp:coreProperties>
</file>