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43"/>
  </p:notesMasterIdLst>
  <p:sldIdLst>
    <p:sldId id="350" r:id="rId3"/>
    <p:sldId id="416" r:id="rId4"/>
    <p:sldId id="418" r:id="rId5"/>
    <p:sldId id="414" r:id="rId6"/>
    <p:sldId id="415" r:id="rId7"/>
    <p:sldId id="412" r:id="rId8"/>
    <p:sldId id="410" r:id="rId9"/>
    <p:sldId id="417" r:id="rId10"/>
    <p:sldId id="419" r:id="rId11"/>
    <p:sldId id="420" r:id="rId12"/>
    <p:sldId id="397" r:id="rId13"/>
    <p:sldId id="422" r:id="rId14"/>
    <p:sldId id="423" r:id="rId15"/>
    <p:sldId id="424" r:id="rId16"/>
    <p:sldId id="426" r:id="rId17"/>
    <p:sldId id="427" r:id="rId18"/>
    <p:sldId id="428" r:id="rId19"/>
    <p:sldId id="429" r:id="rId20"/>
    <p:sldId id="394" r:id="rId21"/>
    <p:sldId id="391" r:id="rId22"/>
    <p:sldId id="395" r:id="rId23"/>
    <p:sldId id="409" r:id="rId24"/>
    <p:sldId id="402" r:id="rId25"/>
    <p:sldId id="400" r:id="rId26"/>
    <p:sldId id="398" r:id="rId27"/>
    <p:sldId id="421" r:id="rId28"/>
    <p:sldId id="406" r:id="rId29"/>
    <p:sldId id="396" r:id="rId30"/>
    <p:sldId id="407" r:id="rId31"/>
    <p:sldId id="388" r:id="rId32"/>
    <p:sldId id="411" r:id="rId33"/>
    <p:sldId id="403" r:id="rId34"/>
    <p:sldId id="404" r:id="rId35"/>
    <p:sldId id="405" r:id="rId36"/>
    <p:sldId id="390" r:id="rId37"/>
    <p:sldId id="399" r:id="rId38"/>
    <p:sldId id="401" r:id="rId39"/>
    <p:sldId id="430" r:id="rId40"/>
    <p:sldId id="431" r:id="rId41"/>
    <p:sldId id="432" r:id="rId42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Dh1jiIl0ms/3IBH4wer8A" hashData="c4PSqIwyr/0LyZ0yNcD8niSz7G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1C07"/>
    <a:srgbClr val="1116E9"/>
    <a:srgbClr val="1C861C"/>
    <a:srgbClr val="167ED4"/>
    <a:srgbClr val="66FFFF"/>
    <a:srgbClr val="CC3300"/>
    <a:srgbClr val="990033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226" autoAdjust="0"/>
    <p:restoredTop sz="94921" autoAdjust="0"/>
  </p:normalViewPr>
  <p:slideViewPr>
    <p:cSldViewPr>
      <p:cViewPr varScale="1">
        <p:scale>
          <a:sx n="33" d="100"/>
          <a:sy n="33" d="100"/>
        </p:scale>
        <p:origin x="-510" y="-72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F7708A-8FE4-418E-9057-EA32F8189E13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685800"/>
            <a:ext cx="5537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BAAA5E-EF9D-40FA-B272-A4EB478138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BAAA5E-EF9D-40FA-B272-A4EB478138DA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7426F7-DCDA-423A-86F6-EACD1AAD3A6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623215-C70C-427C-97E9-6FAAA40DC29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6828B1-8674-4F84-80D6-6FA4789172E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B525CA-12DD-4B1B-8974-0C875D6011A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E83DDD-3168-42D7-B076-541E3133EFD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B4B407-F778-4909-B7BE-34CF75FAF76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9B3657-6BE1-4D57-B617-2C59F503E12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C200A6-E3C0-41B0-AFC5-B138B6D602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015338-2C6C-4DAE-934D-7015F60C910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F26BEC-94C2-4DD5-B90F-7E254D4CC59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601634-60D0-4A97-B94D-3017F671FAD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CE862A-1D6F-4C90-8DE1-D8E9C1312C7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/>
            </a:gs>
            <a:gs pos="100000">
              <a:srgbClr val="E31C0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>
              <a:defRPr sz="34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>
              <a:defRPr sz="34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>
              <a:defRPr sz="3400">
                <a:latin typeface="Arial" charset="0"/>
              </a:defRPr>
            </a:lvl1pPr>
          </a:lstStyle>
          <a:p>
            <a:fld id="{B14D0275-C139-4C03-BD98-A3AC12C1E2D7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 advTm="6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3617FAD0-A085-4095-BD62-A36111B1E26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pitchFamily="34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gif"/><Relationship Id="rId4" Type="http://schemas.openxmlformats.org/officeDocument/2006/relationships/image" Target="../media/image1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gif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gif"/><Relationship Id="rId4" Type="http://schemas.openxmlformats.org/officeDocument/2006/relationships/image" Target="../media/image5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gi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gif"/><Relationship Id="rId4" Type="http://schemas.openxmlformats.org/officeDocument/2006/relationships/image" Target="../media/image7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gif"/><Relationship Id="rId4" Type="http://schemas.openxmlformats.org/officeDocument/2006/relationships/image" Target="../media/image76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gi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gif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8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8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1.png"/><Relationship Id="rId7" Type="http://schemas.openxmlformats.org/officeDocument/2006/relationships/image" Target="../media/image9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4" descr="Sans titre 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59304"/>
            <a:ext cx="23317280" cy="14981780"/>
          </a:xfrm>
          <a:prstGeom prst="rect">
            <a:avLst/>
          </a:prstGeom>
          <a:effectLst>
            <a:outerShdw blurRad="1257300" dist="317500" dir="10200000" sx="115000" sy="115000" algn="ctr" rotWithShape="0">
              <a:schemeClr val="tx1"/>
            </a:outerShdw>
          </a:effectLst>
        </p:spPr>
      </p:pic>
      <p:pic>
        <p:nvPicPr>
          <p:cNvPr id="3075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3076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5416213" y="12906375"/>
            <a:ext cx="50006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66FFFF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2872" y="11433203"/>
            <a:ext cx="2665413" cy="1554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82" name="WordArt 5"/>
          <p:cNvSpPr>
            <a:spLocks noChangeArrowheads="1" noChangeShapeType="1" noTextEdit="1"/>
          </p:cNvSpPr>
          <p:nvPr/>
        </p:nvSpPr>
        <p:spPr bwMode="auto">
          <a:xfrm>
            <a:off x="3814706" y="2146263"/>
            <a:ext cx="16859368" cy="102870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 dirty="0" smtClean="0">
                <a:ln w="25400">
                  <a:solidFill>
                    <a:srgbClr val="66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Harlow Solid Italic" pitchFamily="82" charset="0"/>
                <a:cs typeface="Times New Roman"/>
              </a:rPr>
              <a:t>Hoy es el</a:t>
            </a:r>
          </a:p>
          <a:p>
            <a:pPr algn="ctr"/>
            <a:r>
              <a:rPr lang="es-ES" sz="4000" b="1" i="1" kern="10" dirty="0" smtClean="0">
                <a:ln w="25400">
                  <a:solidFill>
                    <a:srgbClr val="66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Harlow Solid Italic" pitchFamily="82" charset="0"/>
                <a:cs typeface="Times New Roman"/>
              </a:rPr>
              <a:t>Día de los</a:t>
            </a:r>
          </a:p>
          <a:p>
            <a:pPr algn="ctr"/>
            <a:r>
              <a:rPr lang="es-ES" sz="4000" b="1" i="1" kern="10" dirty="0" smtClean="0">
                <a:ln w="25400">
                  <a:solidFill>
                    <a:srgbClr val="66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Harlow Solid Italic" pitchFamily="82" charset="0"/>
                <a:cs typeface="Times New Roman"/>
              </a:rPr>
              <a:t>Enamorados</a:t>
            </a:r>
            <a:endParaRPr lang="es-ES" sz="4000" b="1" i="1" kern="10" dirty="0">
              <a:ln w="25400">
                <a:solidFill>
                  <a:srgbClr val="66FFFF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Harlow Solid Italic" pitchFamily="82" charset="0"/>
              <a:cs typeface="Times New Roman"/>
            </a:endParaRPr>
          </a:p>
        </p:txBody>
      </p:sp>
      <p:sp>
        <p:nvSpPr>
          <p:cNvPr id="3083" name="Text Box 12"/>
          <p:cNvSpPr txBox="1">
            <a:spLocks noChangeArrowheads="1"/>
          </p:cNvSpPr>
          <p:nvPr/>
        </p:nvSpPr>
        <p:spPr bwMode="auto">
          <a:xfrm>
            <a:off x="798513" y="13049250"/>
            <a:ext cx="3308919" cy="754053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2209800"/>
            <a:r>
              <a:rPr lang="es-ES" dirty="0" smtClean="0">
                <a:solidFill>
                  <a:schemeClr val="bg1"/>
                </a:solidFill>
                <a:latin typeface="Arial" charset="0"/>
              </a:rPr>
              <a:t>MONA BELL</a:t>
            </a: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3084" name="Image 12" descr="2992337971_1_5_TP2pU1yd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391563" y="592138"/>
            <a:ext cx="175895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Image 5" descr="deco6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670175" y="1023938"/>
            <a:ext cx="1857375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0">
    <p:random/>
    <p:sndAc>
      <p:stSnd loop="1">
        <p:snd r:embed="rId2" name="mona bell - hoy es el dia de los enamorad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4243334" y="2860643"/>
            <a:ext cx="16240023" cy="1401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fr-FR" sz="8700" dirty="0" err="1">
                <a:latin typeface="Harlow Solid Italic" pitchFamily="82" charset="0"/>
              </a:rPr>
              <a:t>Podrá</a:t>
            </a:r>
            <a:r>
              <a:rPr lang="fr-FR" sz="8700" dirty="0">
                <a:latin typeface="Harlow Solid Italic" pitchFamily="82" charset="0"/>
              </a:rPr>
              <a:t> </a:t>
            </a:r>
            <a:r>
              <a:rPr lang="fr-FR" sz="8700" dirty="0" err="1">
                <a:latin typeface="Harlow Solid Italic" pitchFamily="82" charset="0"/>
              </a:rPr>
              <a:t>nublarse</a:t>
            </a:r>
            <a:r>
              <a:rPr lang="fr-FR" sz="8700" dirty="0">
                <a:latin typeface="Harlow Solid Italic" pitchFamily="82" charset="0"/>
              </a:rPr>
              <a:t> el sol </a:t>
            </a:r>
            <a:r>
              <a:rPr lang="fr-FR" sz="8700" dirty="0" err="1">
                <a:latin typeface="Harlow Solid Italic" pitchFamily="82" charset="0"/>
              </a:rPr>
              <a:t>eternamente</a:t>
            </a:r>
            <a:r>
              <a:rPr lang="fr-FR" sz="8700" dirty="0">
                <a:latin typeface="Harlow Solid Italic" pitchFamily="82" charset="0"/>
              </a:rPr>
              <a:t>; </a:t>
            </a:r>
            <a:br>
              <a:rPr lang="fr-FR" sz="8700" dirty="0">
                <a:latin typeface="Harlow Solid Italic" pitchFamily="82" charset="0"/>
              </a:rPr>
            </a:br>
            <a:r>
              <a:rPr lang="fr-FR" sz="8700" dirty="0" err="1">
                <a:latin typeface="Harlow Solid Italic" pitchFamily="82" charset="0"/>
              </a:rPr>
              <a:t>Podrá</a:t>
            </a:r>
            <a:r>
              <a:rPr lang="fr-FR" sz="8700" dirty="0">
                <a:latin typeface="Harlow Solid Italic" pitchFamily="82" charset="0"/>
              </a:rPr>
              <a:t> </a:t>
            </a:r>
            <a:r>
              <a:rPr lang="fr-FR" sz="8700" dirty="0" err="1">
                <a:latin typeface="Harlow Solid Italic" pitchFamily="82" charset="0"/>
              </a:rPr>
              <a:t>secarse</a:t>
            </a:r>
            <a:r>
              <a:rPr lang="fr-FR" sz="8700" dirty="0">
                <a:latin typeface="Harlow Solid Italic" pitchFamily="82" charset="0"/>
              </a:rPr>
              <a:t> en un </a:t>
            </a:r>
            <a:r>
              <a:rPr lang="fr-FR" sz="8700" dirty="0">
                <a:latin typeface="Harlow Solid Italic" pitchFamily="82" charset="0"/>
                <a:ea typeface="lucida grande"/>
                <a:cs typeface="lucida grande"/>
              </a:rPr>
              <a:t>instante</a:t>
            </a:r>
            <a:r>
              <a:rPr lang="fr-FR" sz="8700" dirty="0">
                <a:latin typeface="Harlow Solid Italic" pitchFamily="82" charset="0"/>
              </a:rPr>
              <a:t> el </a:t>
            </a:r>
            <a:r>
              <a:rPr lang="fr-FR" sz="8700" dirty="0" err="1">
                <a:latin typeface="Harlow Solid Italic" pitchFamily="82" charset="0"/>
              </a:rPr>
              <a:t>mar</a:t>
            </a:r>
            <a:r>
              <a:rPr lang="fr-FR" sz="8700" dirty="0">
                <a:latin typeface="Harlow Solid Italic" pitchFamily="82" charset="0"/>
              </a:rPr>
              <a:t>; </a:t>
            </a:r>
            <a:br>
              <a:rPr lang="fr-FR" sz="8700" dirty="0">
                <a:latin typeface="Harlow Solid Italic" pitchFamily="82" charset="0"/>
              </a:rPr>
            </a:br>
            <a:r>
              <a:rPr lang="fr-FR" sz="8700" dirty="0" err="1">
                <a:latin typeface="Harlow Solid Italic" pitchFamily="82" charset="0"/>
              </a:rPr>
              <a:t>Podrá</a:t>
            </a:r>
            <a:r>
              <a:rPr lang="fr-FR" sz="8700" dirty="0">
                <a:latin typeface="Harlow Solid Italic" pitchFamily="82" charset="0"/>
              </a:rPr>
              <a:t> </a:t>
            </a:r>
            <a:r>
              <a:rPr lang="fr-FR" sz="8700" dirty="0" err="1">
                <a:latin typeface="Harlow Solid Italic" pitchFamily="82" charset="0"/>
              </a:rPr>
              <a:t>romperse</a:t>
            </a:r>
            <a:r>
              <a:rPr lang="fr-FR" sz="8700" dirty="0">
                <a:latin typeface="Harlow Solid Italic" pitchFamily="82" charset="0"/>
              </a:rPr>
              <a:t> el </a:t>
            </a:r>
            <a:r>
              <a:rPr lang="fr-FR" sz="8700" dirty="0" err="1">
                <a:latin typeface="Harlow Solid Italic" pitchFamily="82" charset="0"/>
              </a:rPr>
              <a:t>eje</a:t>
            </a:r>
            <a:r>
              <a:rPr lang="fr-FR" sz="8700" dirty="0">
                <a:latin typeface="Harlow Solid Italic" pitchFamily="82" charset="0"/>
              </a:rPr>
              <a:t> de la </a:t>
            </a:r>
            <a:r>
              <a:rPr lang="fr-FR" sz="8700" dirty="0" err="1">
                <a:latin typeface="Harlow Solid Italic" pitchFamily="82" charset="0"/>
              </a:rPr>
              <a:t>tierra</a:t>
            </a:r>
            <a:r>
              <a:rPr lang="fr-FR" sz="8700" dirty="0">
                <a:latin typeface="Harlow Solid Italic" pitchFamily="82" charset="0"/>
              </a:rPr>
              <a:t> </a:t>
            </a:r>
            <a:br>
              <a:rPr lang="fr-FR" sz="8700" dirty="0">
                <a:latin typeface="Harlow Solid Italic" pitchFamily="82" charset="0"/>
              </a:rPr>
            </a:br>
            <a:r>
              <a:rPr lang="fr-FR" sz="8700" dirty="0" err="1">
                <a:latin typeface="Harlow Solid Italic" pitchFamily="82" charset="0"/>
              </a:rPr>
              <a:t>Como</a:t>
            </a:r>
            <a:r>
              <a:rPr lang="fr-FR" sz="8700" dirty="0">
                <a:latin typeface="Harlow Solid Italic" pitchFamily="82" charset="0"/>
              </a:rPr>
              <a:t> un </a:t>
            </a:r>
            <a:r>
              <a:rPr lang="fr-FR" sz="8700" dirty="0" err="1">
                <a:latin typeface="Harlow Solid Italic" pitchFamily="82" charset="0"/>
              </a:rPr>
              <a:t>débil</a:t>
            </a:r>
            <a:r>
              <a:rPr lang="fr-FR" sz="8700" dirty="0">
                <a:latin typeface="Harlow Solid Italic" pitchFamily="82" charset="0"/>
              </a:rPr>
              <a:t> cristal. </a:t>
            </a:r>
            <a:br>
              <a:rPr lang="fr-FR" sz="8700" dirty="0">
                <a:latin typeface="Harlow Solid Italic" pitchFamily="82" charset="0"/>
              </a:rPr>
            </a:br>
            <a:r>
              <a:rPr lang="fr-FR" sz="8700" dirty="0">
                <a:latin typeface="Harlow Solid Italic" pitchFamily="82" charset="0"/>
              </a:rPr>
              <a:t>¡</a:t>
            </a:r>
            <a:r>
              <a:rPr lang="fr-FR" sz="8700" dirty="0" err="1">
                <a:latin typeface="Harlow Solid Italic" pitchFamily="82" charset="0"/>
              </a:rPr>
              <a:t>todo</a:t>
            </a:r>
            <a:r>
              <a:rPr lang="fr-FR" sz="8700" dirty="0">
                <a:latin typeface="Harlow Solid Italic" pitchFamily="82" charset="0"/>
              </a:rPr>
              <a:t> </a:t>
            </a:r>
            <a:r>
              <a:rPr lang="fr-FR" sz="8700" dirty="0" err="1">
                <a:latin typeface="Harlow Solid Italic" pitchFamily="82" charset="0"/>
              </a:rPr>
              <a:t>sucederá</a:t>
            </a:r>
            <a:r>
              <a:rPr lang="fr-FR" sz="8700" dirty="0">
                <a:latin typeface="Harlow Solid Italic" pitchFamily="82" charset="0"/>
              </a:rPr>
              <a:t>! </a:t>
            </a:r>
            <a:r>
              <a:rPr lang="fr-FR" sz="8700" dirty="0" err="1">
                <a:latin typeface="Harlow Solid Italic" pitchFamily="82" charset="0"/>
              </a:rPr>
              <a:t>Podrá</a:t>
            </a:r>
            <a:r>
              <a:rPr lang="fr-FR" sz="8700" dirty="0">
                <a:latin typeface="Harlow Solid Italic" pitchFamily="82" charset="0"/>
              </a:rPr>
              <a:t> la </a:t>
            </a:r>
            <a:r>
              <a:rPr lang="fr-FR" sz="8700" dirty="0" err="1">
                <a:latin typeface="Harlow Solid Italic" pitchFamily="82" charset="0"/>
              </a:rPr>
              <a:t>muerte</a:t>
            </a:r>
            <a:r>
              <a:rPr lang="fr-FR" sz="8700" dirty="0">
                <a:latin typeface="Harlow Solid Italic" pitchFamily="82" charset="0"/>
              </a:rPr>
              <a:t> </a:t>
            </a:r>
            <a:br>
              <a:rPr lang="fr-FR" sz="8700" dirty="0">
                <a:latin typeface="Harlow Solid Italic" pitchFamily="82" charset="0"/>
              </a:rPr>
            </a:br>
            <a:r>
              <a:rPr lang="fr-FR" sz="8700" dirty="0" err="1">
                <a:latin typeface="Harlow Solid Italic" pitchFamily="82" charset="0"/>
              </a:rPr>
              <a:t>Cubrirme</a:t>
            </a:r>
            <a:r>
              <a:rPr lang="fr-FR" sz="8700" dirty="0">
                <a:latin typeface="Harlow Solid Italic" pitchFamily="82" charset="0"/>
              </a:rPr>
              <a:t> con su </a:t>
            </a:r>
            <a:r>
              <a:rPr lang="fr-FR" sz="8700" dirty="0" err="1">
                <a:latin typeface="Harlow Solid Italic" pitchFamily="82" charset="0"/>
              </a:rPr>
              <a:t>fúnebre</a:t>
            </a:r>
            <a:r>
              <a:rPr lang="fr-FR" sz="8700" dirty="0">
                <a:latin typeface="Harlow Solid Italic" pitchFamily="82" charset="0"/>
              </a:rPr>
              <a:t> </a:t>
            </a:r>
            <a:r>
              <a:rPr lang="fr-FR" sz="8700" dirty="0" err="1">
                <a:latin typeface="Harlow Solid Italic" pitchFamily="82" charset="0"/>
              </a:rPr>
              <a:t>crespón</a:t>
            </a:r>
            <a:r>
              <a:rPr lang="fr-FR" sz="8700" dirty="0">
                <a:latin typeface="Harlow Solid Italic" pitchFamily="82" charset="0"/>
              </a:rPr>
              <a:t>; </a:t>
            </a:r>
            <a:br>
              <a:rPr lang="fr-FR" sz="8700" dirty="0">
                <a:latin typeface="Harlow Solid Italic" pitchFamily="82" charset="0"/>
              </a:rPr>
            </a:br>
            <a:r>
              <a:rPr lang="fr-FR" sz="8700" dirty="0" err="1">
                <a:latin typeface="Harlow Solid Italic" pitchFamily="82" charset="0"/>
              </a:rPr>
              <a:t>Pero</a:t>
            </a:r>
            <a:r>
              <a:rPr lang="fr-FR" sz="8700" dirty="0">
                <a:latin typeface="Harlow Solid Italic" pitchFamily="82" charset="0"/>
              </a:rPr>
              <a:t> </a:t>
            </a:r>
            <a:r>
              <a:rPr lang="fr-FR" sz="8700" dirty="0" err="1">
                <a:latin typeface="Harlow Solid Italic" pitchFamily="82" charset="0"/>
              </a:rPr>
              <a:t>jamás</a:t>
            </a:r>
            <a:r>
              <a:rPr lang="fr-FR" sz="8700" dirty="0">
                <a:latin typeface="Harlow Solid Italic" pitchFamily="82" charset="0"/>
              </a:rPr>
              <a:t> en </a:t>
            </a:r>
            <a:r>
              <a:rPr lang="fr-FR" sz="8700" dirty="0" err="1">
                <a:latin typeface="Harlow Solid Italic" pitchFamily="82" charset="0"/>
              </a:rPr>
              <a:t>mí</a:t>
            </a:r>
            <a:r>
              <a:rPr lang="fr-FR" sz="8700" dirty="0">
                <a:latin typeface="Harlow Solid Italic" pitchFamily="82" charset="0"/>
              </a:rPr>
              <a:t> </a:t>
            </a:r>
            <a:r>
              <a:rPr lang="fr-FR" sz="8700" dirty="0" err="1">
                <a:latin typeface="Harlow Solid Italic" pitchFamily="82" charset="0"/>
              </a:rPr>
              <a:t>podrá</a:t>
            </a:r>
            <a:r>
              <a:rPr lang="fr-FR" sz="8700" dirty="0">
                <a:latin typeface="Harlow Solid Italic" pitchFamily="82" charset="0"/>
              </a:rPr>
              <a:t> </a:t>
            </a:r>
            <a:r>
              <a:rPr lang="fr-FR" sz="8700" dirty="0" err="1">
                <a:latin typeface="Harlow Solid Italic" pitchFamily="82" charset="0"/>
              </a:rPr>
              <a:t>apagarse</a:t>
            </a:r>
            <a:r>
              <a:rPr lang="fr-FR" sz="8700" dirty="0">
                <a:latin typeface="Harlow Solid Italic" pitchFamily="82" charset="0"/>
              </a:rPr>
              <a:t> </a:t>
            </a:r>
            <a:br>
              <a:rPr lang="fr-FR" sz="8700" dirty="0">
                <a:latin typeface="Harlow Solid Italic" pitchFamily="82" charset="0"/>
              </a:rPr>
            </a:br>
            <a:r>
              <a:rPr lang="fr-FR" sz="8700" dirty="0">
                <a:latin typeface="Harlow Solid Italic" pitchFamily="82" charset="0"/>
              </a:rPr>
              <a:t>La </a:t>
            </a:r>
            <a:r>
              <a:rPr lang="fr-FR" sz="8700" dirty="0" err="1">
                <a:latin typeface="Harlow Solid Italic" pitchFamily="82" charset="0"/>
              </a:rPr>
              <a:t>llama</a:t>
            </a:r>
            <a:r>
              <a:rPr lang="fr-FR" sz="8700" dirty="0">
                <a:latin typeface="Harlow Solid Italic" pitchFamily="82" charset="0"/>
              </a:rPr>
              <a:t> de tu </a:t>
            </a:r>
            <a:r>
              <a:rPr lang="fr-FR" sz="8700" dirty="0" err="1">
                <a:latin typeface="Harlow Solid Italic" pitchFamily="82" charset="0"/>
              </a:rPr>
              <a:t>amor</a:t>
            </a:r>
            <a:r>
              <a:rPr lang="fr-FR" sz="8700" dirty="0">
                <a:latin typeface="Harlow Solid Italic" pitchFamily="82" charset="0"/>
              </a:rPr>
              <a:t>.</a:t>
            </a:r>
          </a:p>
          <a:p>
            <a:pPr algn="ctr" eaLnBrk="0" hangingPunct="0"/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endParaRPr lang="fr-FR" dirty="0">
              <a:latin typeface="Calibri" pitchFamily="34" charset="0"/>
            </a:endParaRPr>
          </a:p>
        </p:txBody>
      </p:sp>
      <p:pic>
        <p:nvPicPr>
          <p:cNvPr id="8" name="Image 7" descr="rose rg s'ouvre en coeur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5400000">
            <a:off x="18278972" y="-952098"/>
            <a:ext cx="4968835" cy="6022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7" descr="rose rg s'ouvre en coeur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17614" y="9061821"/>
            <a:ext cx="6017898" cy="4972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isage couple fondu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14376" y="431751"/>
            <a:ext cx="16930806" cy="13943867"/>
          </a:xfrm>
          <a:prstGeom prst="rect">
            <a:avLst/>
          </a:prstGeom>
          <a:noFill/>
        </p:spPr>
      </p:pic>
      <p:pic>
        <p:nvPicPr>
          <p:cNvPr id="7172" name="Image 5" descr="coeurs et ruban vertic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813146" y="0"/>
            <a:ext cx="5918835" cy="12214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 descr="4bb3d62a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4317412" cy="14722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0244126" y="10147319"/>
            <a:ext cx="11887200" cy="3928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>si </a:t>
            </a:r>
            <a:r>
              <a:rPr lang="fr-FR" sz="8000" dirty="0" err="1" smtClean="0">
                <a:solidFill>
                  <a:srgbClr val="FF0000"/>
                </a:solidFill>
                <a:latin typeface="Harlow Solid Italic" pitchFamily="82" charset="0"/>
              </a:rPr>
              <a:t>queres</a:t>
            </a:r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> </a:t>
            </a:r>
            <a:r>
              <a:rPr lang="fr-FR" sz="8000" dirty="0" err="1" smtClean="0">
                <a:solidFill>
                  <a:srgbClr val="FF0000"/>
                </a:solidFill>
                <a:latin typeface="Harlow Solid Italic" pitchFamily="82" charset="0"/>
              </a:rPr>
              <a:t>saber</a:t>
            </a:r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> </a:t>
            </a:r>
            <a:r>
              <a:rPr lang="fr-FR" sz="8000" dirty="0" err="1" smtClean="0">
                <a:solidFill>
                  <a:srgbClr val="FF0000"/>
                </a:solidFill>
                <a:latin typeface="Harlow Solid Italic" pitchFamily="82" charset="0"/>
              </a:rPr>
              <a:t>cuanto</a:t>
            </a:r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> te </a:t>
            </a:r>
            <a:r>
              <a:rPr lang="fr-FR" sz="8000" dirty="0" err="1" smtClean="0">
                <a:solidFill>
                  <a:srgbClr val="FF0000"/>
                </a:solidFill>
                <a:latin typeface="Harlow Solid Italic" pitchFamily="82" charset="0"/>
              </a:rPr>
              <a:t>quiero</a:t>
            </a:r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/>
            </a:r>
            <a:b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</a:br>
            <a:r>
              <a:rPr lang="fr-FR" sz="8000" dirty="0" err="1" smtClean="0">
                <a:solidFill>
                  <a:srgbClr val="FF0000"/>
                </a:solidFill>
                <a:latin typeface="Harlow Solid Italic" pitchFamily="82" charset="0"/>
              </a:rPr>
              <a:t>cuenta</a:t>
            </a:r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> las </a:t>
            </a:r>
            <a:r>
              <a:rPr lang="fr-FR" sz="8000" dirty="0" err="1" smtClean="0">
                <a:solidFill>
                  <a:srgbClr val="FF0000"/>
                </a:solidFill>
                <a:latin typeface="Harlow Solid Italic" pitchFamily="82" charset="0"/>
              </a:rPr>
              <a:t>estrellas</a:t>
            </a:r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> </a:t>
            </a:r>
            <a:r>
              <a:rPr lang="fr-FR" sz="8000" dirty="0" err="1" smtClean="0">
                <a:solidFill>
                  <a:srgbClr val="FF0000"/>
                </a:solidFill>
                <a:latin typeface="Harlow Solid Italic" pitchFamily="82" charset="0"/>
              </a:rPr>
              <a:t>del</a:t>
            </a:r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> </a:t>
            </a:r>
            <a:r>
              <a:rPr lang="fr-FR" sz="8000" dirty="0" err="1" smtClean="0">
                <a:solidFill>
                  <a:srgbClr val="FF0000"/>
                </a:solidFill>
                <a:latin typeface="Harlow Solid Italic" pitchFamily="82" charset="0"/>
              </a:rPr>
              <a:t>cielo</a:t>
            </a:r>
            <a:r>
              <a:rPr lang="fr-FR" sz="8000" dirty="0" smtClean="0">
                <a:solidFill>
                  <a:srgbClr val="FF0000"/>
                </a:solidFill>
                <a:latin typeface="Harlow Solid Italic" pitchFamily="82" charset="0"/>
              </a:rPr>
              <a:t> </a:t>
            </a:r>
            <a:endParaRPr lang="es-ES" sz="8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Image 4" descr="visage homme fille fl reflet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58836" y="0"/>
            <a:ext cx="1031556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Image 4" descr="coeurs et ruban vertic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4342130" cy="8966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couple femme en rose dans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29020" y="4360841"/>
            <a:ext cx="8122920" cy="9215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llusion-0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25900" y="-1208088"/>
            <a:ext cx="29744988" cy="17592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0581" name="Oval 5"/>
          <p:cNvSpPr>
            <a:spLocks noChangeArrowheads="1"/>
          </p:cNvSpPr>
          <p:nvPr/>
        </p:nvSpPr>
        <p:spPr bwMode="auto">
          <a:xfrm>
            <a:off x="1374775" y="1023938"/>
            <a:ext cx="7127875" cy="100822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0580" name="Rectangle 4"/>
          <p:cNvSpPr>
            <a:spLocks noChangeArrowheads="1"/>
          </p:cNvSpPr>
          <p:nvPr/>
        </p:nvSpPr>
        <p:spPr bwMode="auto">
          <a:xfrm>
            <a:off x="2238375" y="2247900"/>
            <a:ext cx="5400675" cy="879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2209800"/>
            <a:r>
              <a:rPr lang="es-ES" sz="6600" dirty="0" smtClean="0">
                <a:latin typeface="Forte" pitchFamily="66" charset="0"/>
              </a:rPr>
              <a:t>Encuentra </a:t>
            </a:r>
            <a:r>
              <a:rPr lang="es-ES" sz="6600" dirty="0">
                <a:latin typeface="Forte" pitchFamily="66" charset="0"/>
              </a:rPr>
              <a:t>tiempo</a:t>
            </a:r>
            <a:br>
              <a:rPr lang="es-ES" sz="6600" dirty="0">
                <a:latin typeface="Forte" pitchFamily="66" charset="0"/>
              </a:rPr>
            </a:br>
            <a:r>
              <a:rPr lang="es-ES" sz="6600" dirty="0">
                <a:latin typeface="Forte" pitchFamily="66" charset="0"/>
              </a:rPr>
              <a:t>para apreciar la vida y tiempo para compartir tu belleza espiritual.</a:t>
            </a:r>
            <a:r>
              <a:rPr lang="es-ES" dirty="0">
                <a:latin typeface="Forte" pitchFamily="66" charset="0"/>
              </a:rPr>
              <a:t/>
            </a:r>
            <a:br>
              <a:rPr lang="es-ES" dirty="0">
                <a:latin typeface="Forte" pitchFamily="66" charset="0"/>
              </a:rPr>
            </a:br>
            <a:endParaRPr lang="es-ES" dirty="0">
              <a:latin typeface="Forte" pitchFamily="66" charset="0"/>
            </a:endParaRPr>
          </a:p>
        </p:txBody>
      </p:sp>
      <p:pic>
        <p:nvPicPr>
          <p:cNvPr id="19461" name="Image 1" descr="2983132911_1_7_yFY4lmdx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91300" y="0"/>
            <a:ext cx="17183100" cy="155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058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80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058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Sans titre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2053" y="-2997273"/>
            <a:ext cx="24236453" cy="18578513"/>
          </a:xfrm>
          <a:prstGeom prst="rect">
            <a:avLst/>
          </a:prstGeom>
          <a:effectLst>
            <a:outerShdw blurRad="1257300" dist="317500" dir="10200000" sx="115000" sy="115000" algn="ctr" rotWithShape="0">
              <a:schemeClr val="tx1"/>
            </a:outerShdw>
          </a:effectLst>
        </p:spPr>
      </p:pic>
      <p:pic>
        <p:nvPicPr>
          <p:cNvPr id="24579" name="Image 2" descr="11664323wvekm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6725" y="11379200"/>
            <a:ext cx="3557588" cy="292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Image 5" descr="11664323wvekm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50088" y="404813"/>
            <a:ext cx="3557587" cy="292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Image 6" descr="COEUR (5)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388600" y="5507038"/>
            <a:ext cx="18573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Image 7" descr="COEUR (5)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1375" y="404813"/>
            <a:ext cx="1857375" cy="255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Image 8" descr="COEUR (5)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50088" y="11842750"/>
            <a:ext cx="18573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8536" name="Rectangle 8"/>
          <p:cNvSpPr>
            <a:spLocks noChangeArrowheads="1"/>
          </p:cNvSpPr>
          <p:nvPr/>
        </p:nvSpPr>
        <p:spPr bwMode="auto">
          <a:xfrm>
            <a:off x="10744192" y="11576079"/>
            <a:ext cx="9001188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2209800"/>
            <a:r>
              <a:rPr lang="en-US" sz="6600" dirty="0" smtClean="0">
                <a:solidFill>
                  <a:schemeClr val="bg1"/>
                </a:solidFill>
              </a:rPr>
              <a:t>el </a:t>
            </a:r>
            <a:r>
              <a:rPr lang="en-US" sz="6600" dirty="0" err="1">
                <a:solidFill>
                  <a:schemeClr val="bg1"/>
                </a:solidFill>
              </a:rPr>
              <a:t>amor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sólo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existe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cuando</a:t>
            </a:r>
            <a:r>
              <a:rPr lang="en-US" sz="6600" dirty="0">
                <a:solidFill>
                  <a:schemeClr val="bg1"/>
                </a:solidFill>
              </a:rPr>
              <a:t> dos personas se </a:t>
            </a:r>
            <a:r>
              <a:rPr lang="en-US" sz="6600" dirty="0" err="1">
                <a:solidFill>
                  <a:schemeClr val="bg1"/>
                </a:solidFill>
              </a:rPr>
              <a:t>aman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ouple rose rose mains fond.jpg"/>
          <p:cNvPicPr>
            <a:picLocks noChangeAspect="1"/>
          </p:cNvPicPr>
          <p:nvPr/>
        </p:nvPicPr>
        <p:blipFill>
          <a:blip r:embed="rId3" cstate="print">
            <a:lum contrast="-10000"/>
          </a:blip>
          <a:stretch>
            <a:fillRect/>
          </a:stretch>
        </p:blipFill>
        <p:spPr>
          <a:xfrm>
            <a:off x="1166676" y="32664"/>
            <a:ext cx="22572724" cy="140406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Image 6" descr="2 coeurs_2 roses rg glitter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6410" y="8444975"/>
            <a:ext cx="6760845" cy="5480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Image 7" descr="2 coeurs_2 roses rg glitter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7186" y="0"/>
            <a:ext cx="6760845" cy="5480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ouple reg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94235" y="3179648"/>
            <a:ext cx="10145395" cy="8649454"/>
          </a:xfrm>
          <a:prstGeom prst="rect">
            <a:avLst/>
          </a:prstGeom>
          <a:noFill/>
        </p:spPr>
      </p:pic>
      <p:pic>
        <p:nvPicPr>
          <p:cNvPr id="5" name="Image 4" descr="coeur de fl bl et ros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0294" y="0"/>
            <a:ext cx="1984502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Image 3" descr="coeurs tombent floaties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ouple heureux rose rg glitter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42" y="35345"/>
            <a:ext cx="23715138" cy="146981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rose rg s'ouvre en coeu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441671" y="1"/>
            <a:ext cx="6017895" cy="4968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4" descr="petits coeurs floaties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711521"/>
            <a:ext cx="24302958" cy="19629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8e42ebb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09125" y="0"/>
            <a:ext cx="1426527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10" descr="decobleufleu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1375" y="10609263"/>
            <a:ext cx="1981200" cy="296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Image 12" descr="turquoisedecofleura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1375" y="715963"/>
            <a:ext cx="1857375" cy="355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5223" name="Rectangle 7"/>
          <p:cNvSpPr>
            <a:spLocks noChangeArrowheads="1"/>
          </p:cNvSpPr>
          <p:nvPr/>
        </p:nvSpPr>
        <p:spPr bwMode="auto">
          <a:xfrm>
            <a:off x="582613" y="5416550"/>
            <a:ext cx="8712200" cy="411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s-ES" sz="6600"/>
              <a:t>Que siempre encuentres un arco iris</a:t>
            </a:r>
            <a:br>
              <a:rPr lang="es-ES" sz="6600"/>
            </a:br>
            <a:r>
              <a:rPr lang="es-ES" sz="6600"/>
              <a:t>después de una tormenta.</a:t>
            </a:r>
            <a:br>
              <a:rPr lang="es-ES" sz="6600"/>
            </a:br>
            <a:endParaRPr lang="es-ES" sz="660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couple_femme robe grenat danse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32356" y="3343231"/>
            <a:ext cx="8742045" cy="10786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je t'aime_ coeur et 2 roses 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1" y="715677"/>
            <a:ext cx="3557905" cy="3281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217615" y="7051112"/>
            <a:ext cx="11796395" cy="4961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 anchor="ctr">
            <a:spAutoFit/>
          </a:bodyPr>
          <a:lstStyle/>
          <a:p>
            <a:r>
              <a:rPr lang="fr-FR" sz="7700" b="1" dirty="0">
                <a:latin typeface="Harlow Solid Italic" pitchFamily="82" charset="0"/>
              </a:rPr>
              <a:t>Si mi </a:t>
            </a:r>
            <a:r>
              <a:rPr lang="fr-FR" sz="7700" b="1" dirty="0" err="1">
                <a:latin typeface="Harlow Solid Italic" pitchFamily="82" charset="0"/>
              </a:rPr>
              <a:t>sangre</a:t>
            </a:r>
            <a:r>
              <a:rPr lang="fr-FR" sz="7700" b="1" dirty="0">
                <a:latin typeface="Harlow Solid Italic" pitchFamily="82" charset="0"/>
              </a:rPr>
              <a:t> </a:t>
            </a:r>
            <a:r>
              <a:rPr lang="fr-FR" sz="7700" b="1" dirty="0" err="1">
                <a:latin typeface="Harlow Solid Italic" pitchFamily="82" charset="0"/>
              </a:rPr>
              <a:t>fuera</a:t>
            </a:r>
            <a:r>
              <a:rPr lang="fr-FR" sz="7700" b="1" dirty="0">
                <a:latin typeface="Harlow Solid Italic" pitchFamily="82" charset="0"/>
              </a:rPr>
              <a:t> tinta y mi </a:t>
            </a:r>
            <a:r>
              <a:rPr lang="fr-FR" sz="7700" b="1" dirty="0" err="1">
                <a:latin typeface="Harlow Solid Italic" pitchFamily="82" charset="0"/>
              </a:rPr>
              <a:t>corazón</a:t>
            </a:r>
            <a:r>
              <a:rPr lang="fr-FR" sz="7700" b="1" dirty="0">
                <a:latin typeface="Harlow Solid Italic" pitchFamily="82" charset="0"/>
              </a:rPr>
              <a:t> un </a:t>
            </a:r>
            <a:r>
              <a:rPr lang="fr-FR" sz="7700" b="1" dirty="0" err="1">
                <a:latin typeface="Harlow Solid Italic" pitchFamily="82" charset="0"/>
              </a:rPr>
              <a:t>tintero</a:t>
            </a:r>
            <a:r>
              <a:rPr lang="fr-FR" sz="7700" b="1" dirty="0">
                <a:latin typeface="Harlow Solid Italic" pitchFamily="82" charset="0"/>
              </a:rPr>
              <a:t> con las palabras de mis </a:t>
            </a:r>
            <a:r>
              <a:rPr lang="fr-FR" sz="7700" b="1" dirty="0" err="1">
                <a:latin typeface="Harlow Solid Italic" pitchFamily="82" charset="0"/>
              </a:rPr>
              <a:t>venas</a:t>
            </a:r>
            <a:r>
              <a:rPr lang="fr-FR" sz="7700" b="1" dirty="0">
                <a:latin typeface="Harlow Solid Italic" pitchFamily="82" charset="0"/>
              </a:rPr>
              <a:t> te </a:t>
            </a:r>
            <a:r>
              <a:rPr lang="fr-FR" sz="7700" b="1" dirty="0" err="1">
                <a:latin typeface="Harlow Solid Italic" pitchFamily="82" charset="0"/>
              </a:rPr>
              <a:t>escribiria</a:t>
            </a:r>
            <a:r>
              <a:rPr lang="fr-FR" sz="7700" b="1" dirty="0">
                <a:latin typeface="Harlow Solid Italic" pitchFamily="82" charset="0"/>
              </a:rPr>
              <a:t> que te </a:t>
            </a:r>
            <a:r>
              <a:rPr lang="fr-FR" sz="7700" b="1" dirty="0" err="1">
                <a:latin typeface="Harlow Solid Italic" pitchFamily="82" charset="0"/>
              </a:rPr>
              <a:t>quiero</a:t>
            </a:r>
            <a:r>
              <a:rPr lang="fr-FR" sz="7700" b="1" dirty="0">
                <a:latin typeface="Harlow Solid Italic" pitchFamily="82" charset="0"/>
              </a:rPr>
              <a:t> </a:t>
            </a: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 coeurs en perles roses rg fond [50%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15102" y="2289139"/>
            <a:ext cx="9939020" cy="8376206"/>
          </a:xfrm>
          <a:prstGeom prst="rect">
            <a:avLst/>
          </a:prstGeom>
          <a:noFill/>
        </p:spPr>
      </p:pic>
      <p:pic>
        <p:nvPicPr>
          <p:cNvPr id="4" name="Image 3" descr="cople danse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5350530"/>
            <a:ext cx="8692515" cy="9371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couple femme en rose dans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69504" y="0"/>
            <a:ext cx="8122920" cy="9215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Image 6" descr="gr coeur roses et autres coeurs glitter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872" y="503189"/>
            <a:ext cx="6678295" cy="5098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Image 7" descr="gr coeur roses et autres coeurs glitter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387662" y="8598335"/>
            <a:ext cx="7066280" cy="6124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couple_ailes papillon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7614" y="-3459101"/>
            <a:ext cx="23159401" cy="2519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Image 6" descr="gr coeur et form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56274" y="10898721"/>
            <a:ext cx="4631058" cy="7647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7" descr="rose rg s'ouvre en coeur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51806" y="1"/>
            <a:ext cx="6017895" cy="4972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3838575" y="2569618"/>
            <a:ext cx="15541113" cy="1548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213799" rIns="0" bIns="213799" anchor="ctr">
            <a:spAutoFit/>
          </a:bodyPr>
          <a:lstStyle/>
          <a:p>
            <a:pPr algn="ctr"/>
            <a:r>
              <a:rPr lang="fr-FR" sz="4800" b="1" dirty="0" err="1">
                <a:latin typeface="Lucida Calligraphy" pitchFamily="66" charset="0"/>
              </a:rPr>
              <a:t>Mujer</a:t>
            </a:r>
            <a:r>
              <a:rPr lang="fr-FR" sz="4800" b="1" dirty="0">
                <a:latin typeface="Lucida Calligraphy" pitchFamily="66" charset="0"/>
              </a:rPr>
              <a:t>, </a:t>
            </a:r>
            <a:r>
              <a:rPr lang="fr-FR" sz="4800" b="1" dirty="0" err="1">
                <a:latin typeface="Lucida Calligraphy" pitchFamily="66" charset="0"/>
              </a:rPr>
              <a:t>yo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hubiera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sido</a:t>
            </a:r>
            <a:r>
              <a:rPr lang="fr-FR" sz="4800" b="1" dirty="0">
                <a:latin typeface="Lucida Calligraphy" pitchFamily="66" charset="0"/>
              </a:rPr>
              <a:t> tu </a:t>
            </a:r>
            <a:r>
              <a:rPr lang="fr-FR" sz="4800" b="1" dirty="0" err="1">
                <a:latin typeface="Lucida Calligraphy" pitchFamily="66" charset="0"/>
              </a:rPr>
              <a:t>hijo</a:t>
            </a:r>
            <a:r>
              <a:rPr lang="fr-FR" sz="4800" b="1" dirty="0">
                <a:latin typeface="Lucida Calligraphy" pitchFamily="66" charset="0"/>
              </a:rPr>
              <a:t>, </a:t>
            </a:r>
            <a:r>
              <a:rPr lang="fr-FR" sz="4800" b="1" dirty="0" err="1">
                <a:latin typeface="Lucida Calligraphy" pitchFamily="66" charset="0"/>
              </a:rPr>
              <a:t>por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beberte</a:t>
            </a:r>
            <a:r>
              <a:rPr lang="fr-FR" sz="4800" b="1" dirty="0">
                <a:latin typeface="Lucida Calligraphy" pitchFamily="66" charset="0"/>
              </a:rPr>
              <a:t> </a:t>
            </a:r>
            <a:br>
              <a:rPr lang="fr-FR" sz="4800" b="1" dirty="0">
                <a:latin typeface="Lucida Calligraphy" pitchFamily="66" charset="0"/>
              </a:rPr>
            </a:br>
            <a:r>
              <a:rPr lang="fr-FR" sz="4800" b="1" dirty="0">
                <a:latin typeface="Lucida Calligraphy" pitchFamily="66" charset="0"/>
              </a:rPr>
              <a:t>la </a:t>
            </a:r>
            <a:r>
              <a:rPr lang="fr-FR" sz="4800" b="1" dirty="0" err="1">
                <a:latin typeface="Lucida Calligraphy" pitchFamily="66" charset="0"/>
              </a:rPr>
              <a:t>leche</a:t>
            </a:r>
            <a:r>
              <a:rPr lang="fr-FR" sz="4800" b="1" dirty="0">
                <a:latin typeface="Lucida Calligraphy" pitchFamily="66" charset="0"/>
              </a:rPr>
              <a:t> de los </a:t>
            </a:r>
            <a:r>
              <a:rPr lang="fr-FR" sz="4800" b="1" dirty="0" err="1">
                <a:latin typeface="Lucida Calligraphy" pitchFamily="66" charset="0"/>
              </a:rPr>
              <a:t>senos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como</a:t>
            </a:r>
            <a:r>
              <a:rPr lang="fr-FR" sz="4800" b="1" dirty="0">
                <a:latin typeface="Lucida Calligraphy" pitchFamily="66" charset="0"/>
              </a:rPr>
              <a:t> de un </a:t>
            </a:r>
            <a:r>
              <a:rPr lang="fr-FR" sz="4800" b="1" dirty="0" err="1">
                <a:latin typeface="Lucida Calligraphy" pitchFamily="66" charset="0"/>
              </a:rPr>
              <a:t>manantial</a:t>
            </a:r>
            <a:r>
              <a:rPr lang="fr-FR" sz="4800" b="1" dirty="0">
                <a:latin typeface="Lucida Calligraphy" pitchFamily="66" charset="0"/>
              </a:rPr>
              <a:t>, </a:t>
            </a:r>
            <a:br>
              <a:rPr lang="fr-FR" sz="4800" b="1" dirty="0">
                <a:latin typeface="Lucida Calligraphy" pitchFamily="66" charset="0"/>
              </a:rPr>
            </a:br>
            <a:r>
              <a:rPr lang="fr-FR" sz="4800" b="1" dirty="0" err="1">
                <a:latin typeface="Lucida Calligraphy" pitchFamily="66" charset="0"/>
              </a:rPr>
              <a:t>por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mirarte</a:t>
            </a:r>
            <a:r>
              <a:rPr lang="fr-FR" sz="4800" b="1" dirty="0">
                <a:latin typeface="Lucida Calligraphy" pitchFamily="66" charset="0"/>
              </a:rPr>
              <a:t> y </a:t>
            </a:r>
            <a:r>
              <a:rPr lang="fr-FR" sz="4800" b="1" dirty="0" err="1">
                <a:latin typeface="Lucida Calligraphy" pitchFamily="66" charset="0"/>
              </a:rPr>
              <a:t>sentirte</a:t>
            </a:r>
            <a:r>
              <a:rPr lang="fr-FR" sz="4800" b="1" dirty="0">
                <a:latin typeface="Lucida Calligraphy" pitchFamily="66" charset="0"/>
              </a:rPr>
              <a:t> a mi </a:t>
            </a:r>
            <a:r>
              <a:rPr lang="fr-FR" sz="4800" b="1" dirty="0" err="1">
                <a:latin typeface="Lucida Calligraphy" pitchFamily="66" charset="0"/>
              </a:rPr>
              <a:t>lado</a:t>
            </a:r>
            <a:r>
              <a:rPr lang="fr-FR" sz="4800" b="1" dirty="0">
                <a:latin typeface="Lucida Calligraphy" pitchFamily="66" charset="0"/>
              </a:rPr>
              <a:t> y </a:t>
            </a:r>
            <a:r>
              <a:rPr lang="fr-FR" sz="4800" b="1" dirty="0" err="1">
                <a:latin typeface="Lucida Calligraphy" pitchFamily="66" charset="0"/>
              </a:rPr>
              <a:t>tenerte</a:t>
            </a:r>
            <a:r>
              <a:rPr lang="fr-FR" sz="4800" b="1" dirty="0">
                <a:latin typeface="Lucida Calligraphy" pitchFamily="66" charset="0"/>
              </a:rPr>
              <a:t> </a:t>
            </a:r>
            <a:br>
              <a:rPr lang="fr-FR" sz="4800" b="1" dirty="0">
                <a:latin typeface="Lucida Calligraphy" pitchFamily="66" charset="0"/>
              </a:rPr>
            </a:br>
            <a:r>
              <a:rPr lang="fr-FR" sz="4800" b="1" dirty="0">
                <a:latin typeface="Lucida Calligraphy" pitchFamily="66" charset="0"/>
              </a:rPr>
              <a:t>en la </a:t>
            </a:r>
            <a:r>
              <a:rPr lang="fr-FR" sz="4800" b="1" dirty="0" err="1">
                <a:latin typeface="Lucida Calligraphy" pitchFamily="66" charset="0"/>
              </a:rPr>
              <a:t>risa</a:t>
            </a:r>
            <a:r>
              <a:rPr lang="fr-FR" sz="4800" b="1" dirty="0">
                <a:latin typeface="Lucida Calligraphy" pitchFamily="66" charset="0"/>
              </a:rPr>
              <a:t> de </a:t>
            </a:r>
            <a:r>
              <a:rPr lang="fr-FR" sz="4800" b="1" dirty="0" err="1">
                <a:latin typeface="Lucida Calligraphy" pitchFamily="66" charset="0"/>
              </a:rPr>
              <a:t>oro</a:t>
            </a:r>
            <a:r>
              <a:rPr lang="fr-FR" sz="4800" b="1" dirty="0">
                <a:latin typeface="Lucida Calligraphy" pitchFamily="66" charset="0"/>
              </a:rPr>
              <a:t> y la </a:t>
            </a:r>
            <a:r>
              <a:rPr lang="fr-FR" sz="4800" b="1" dirty="0" err="1">
                <a:latin typeface="Lucida Calligraphy" pitchFamily="66" charset="0"/>
              </a:rPr>
              <a:t>voz</a:t>
            </a:r>
            <a:r>
              <a:rPr lang="fr-FR" sz="4800" b="1" dirty="0">
                <a:latin typeface="Lucida Calligraphy" pitchFamily="66" charset="0"/>
              </a:rPr>
              <a:t> de cristal. </a:t>
            </a:r>
            <a:br>
              <a:rPr lang="fr-FR" sz="4800" b="1" dirty="0">
                <a:latin typeface="Lucida Calligraphy" pitchFamily="66" charset="0"/>
              </a:rPr>
            </a:br>
            <a:r>
              <a:rPr lang="fr-FR" sz="4800" b="1" dirty="0" err="1">
                <a:latin typeface="Lucida Calligraphy" pitchFamily="66" charset="0"/>
              </a:rPr>
              <a:t>Por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sentirte</a:t>
            </a:r>
            <a:r>
              <a:rPr lang="fr-FR" sz="4800" b="1" dirty="0">
                <a:latin typeface="Lucida Calligraphy" pitchFamily="66" charset="0"/>
              </a:rPr>
              <a:t> en mis </a:t>
            </a:r>
            <a:r>
              <a:rPr lang="fr-FR" sz="4800" b="1" dirty="0" err="1">
                <a:latin typeface="Lucida Calligraphy" pitchFamily="66" charset="0"/>
              </a:rPr>
              <a:t>venas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como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Dios</a:t>
            </a:r>
            <a:r>
              <a:rPr lang="fr-FR" sz="4800" b="1" dirty="0">
                <a:latin typeface="Lucida Calligraphy" pitchFamily="66" charset="0"/>
              </a:rPr>
              <a:t> en los </a:t>
            </a:r>
            <a:r>
              <a:rPr lang="fr-FR" sz="4800" b="1" dirty="0" err="1">
                <a:latin typeface="Lucida Calligraphy" pitchFamily="66" charset="0"/>
              </a:rPr>
              <a:t>ríos</a:t>
            </a:r>
            <a:r>
              <a:rPr lang="fr-FR" sz="4800" b="1" dirty="0">
                <a:latin typeface="Lucida Calligraphy" pitchFamily="66" charset="0"/>
              </a:rPr>
              <a:t> </a:t>
            </a:r>
            <a:br>
              <a:rPr lang="fr-FR" sz="4800" b="1" dirty="0">
                <a:latin typeface="Lucida Calligraphy" pitchFamily="66" charset="0"/>
              </a:rPr>
            </a:br>
            <a:r>
              <a:rPr lang="fr-FR" sz="4800" b="1" dirty="0">
                <a:latin typeface="Lucida Calligraphy" pitchFamily="66" charset="0"/>
              </a:rPr>
              <a:t>y </a:t>
            </a:r>
            <a:r>
              <a:rPr lang="fr-FR" sz="4800" b="1" dirty="0" err="1">
                <a:latin typeface="Lucida Calligraphy" pitchFamily="66" charset="0"/>
              </a:rPr>
              <a:t>adorarte</a:t>
            </a:r>
            <a:r>
              <a:rPr lang="fr-FR" sz="4800" b="1" dirty="0">
                <a:latin typeface="Lucida Calligraphy" pitchFamily="66" charset="0"/>
              </a:rPr>
              <a:t> en los tristes </a:t>
            </a:r>
            <a:r>
              <a:rPr lang="fr-FR" sz="4800" b="1" dirty="0" err="1">
                <a:latin typeface="Lucida Calligraphy" pitchFamily="66" charset="0"/>
              </a:rPr>
              <a:t>huesos</a:t>
            </a:r>
            <a:r>
              <a:rPr lang="fr-FR" sz="4800" b="1" dirty="0">
                <a:latin typeface="Lucida Calligraphy" pitchFamily="66" charset="0"/>
              </a:rPr>
              <a:t> de </a:t>
            </a:r>
            <a:r>
              <a:rPr lang="fr-FR" sz="4800" b="1" dirty="0" err="1">
                <a:latin typeface="Lucida Calligraphy" pitchFamily="66" charset="0"/>
              </a:rPr>
              <a:t>polvo</a:t>
            </a:r>
            <a:r>
              <a:rPr lang="fr-FR" sz="4800" b="1" dirty="0">
                <a:latin typeface="Lucida Calligraphy" pitchFamily="66" charset="0"/>
              </a:rPr>
              <a:t> y cal, </a:t>
            </a:r>
            <a:br>
              <a:rPr lang="fr-FR" sz="4800" b="1" dirty="0">
                <a:latin typeface="Lucida Calligraphy" pitchFamily="66" charset="0"/>
              </a:rPr>
            </a:br>
            <a:r>
              <a:rPr lang="fr-FR" sz="4800" b="1" dirty="0">
                <a:latin typeface="Lucida Calligraphy" pitchFamily="66" charset="0"/>
              </a:rPr>
              <a:t>porque tu </a:t>
            </a:r>
            <a:r>
              <a:rPr lang="fr-FR" sz="4800" b="1" dirty="0" err="1">
                <a:latin typeface="Lucida Calligraphy" pitchFamily="66" charset="0"/>
              </a:rPr>
              <a:t>ser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pasara</a:t>
            </a:r>
            <a:r>
              <a:rPr lang="fr-FR" sz="4800" b="1" dirty="0">
                <a:latin typeface="Lucida Calligraphy" pitchFamily="66" charset="0"/>
              </a:rPr>
              <a:t> sin </a:t>
            </a:r>
            <a:r>
              <a:rPr lang="fr-FR" sz="4800" b="1" dirty="0" err="1">
                <a:latin typeface="Lucida Calligraphy" pitchFamily="66" charset="0"/>
              </a:rPr>
              <a:t>pena</a:t>
            </a:r>
            <a:r>
              <a:rPr lang="fr-FR" sz="4800" b="1" dirty="0">
                <a:latin typeface="Lucida Calligraphy" pitchFamily="66" charset="0"/>
              </a:rPr>
              <a:t> al </a:t>
            </a:r>
            <a:r>
              <a:rPr lang="fr-FR" sz="4800" b="1" dirty="0" err="1">
                <a:latin typeface="Lucida Calligraphy" pitchFamily="66" charset="0"/>
              </a:rPr>
              <a:t>lado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mío</a:t>
            </a:r>
            <a:r>
              <a:rPr lang="fr-FR" sz="4800" b="1" dirty="0">
                <a:latin typeface="Lucida Calligraphy" pitchFamily="66" charset="0"/>
              </a:rPr>
              <a:t> </a:t>
            </a:r>
            <a:br>
              <a:rPr lang="fr-FR" sz="4800" b="1" dirty="0">
                <a:latin typeface="Lucida Calligraphy" pitchFamily="66" charset="0"/>
              </a:rPr>
            </a:br>
            <a:r>
              <a:rPr lang="fr-FR" sz="4800" b="1" dirty="0">
                <a:latin typeface="Lucida Calligraphy" pitchFamily="66" charset="0"/>
              </a:rPr>
              <a:t>y </a:t>
            </a:r>
            <a:r>
              <a:rPr lang="fr-FR" sz="4800" b="1" dirty="0" err="1">
                <a:latin typeface="Lucida Calligraphy" pitchFamily="66" charset="0"/>
              </a:rPr>
              <a:t>saliera</a:t>
            </a:r>
            <a:r>
              <a:rPr lang="fr-FR" sz="4800" b="1" dirty="0">
                <a:latin typeface="Lucida Calligraphy" pitchFamily="66" charset="0"/>
              </a:rPr>
              <a:t> en la </a:t>
            </a:r>
            <a:r>
              <a:rPr lang="fr-FR" sz="4800" b="1" dirty="0" err="1">
                <a:latin typeface="Lucida Calligraphy" pitchFamily="66" charset="0"/>
              </a:rPr>
              <a:t>estrofa</a:t>
            </a:r>
            <a:r>
              <a:rPr lang="fr-FR" sz="4800" b="1" dirty="0">
                <a:latin typeface="Lucida Calligraphy" pitchFamily="66" charset="0"/>
              </a:rPr>
              <a:t> -</a:t>
            </a:r>
            <a:r>
              <a:rPr lang="fr-FR" sz="4800" b="1" dirty="0" err="1">
                <a:latin typeface="Lucida Calligraphy" pitchFamily="66" charset="0"/>
              </a:rPr>
              <a:t>limpio</a:t>
            </a:r>
            <a:r>
              <a:rPr lang="fr-FR" sz="4800" b="1" dirty="0">
                <a:latin typeface="Lucida Calligraphy" pitchFamily="66" charset="0"/>
              </a:rPr>
              <a:t> de </a:t>
            </a:r>
            <a:r>
              <a:rPr lang="fr-FR" sz="4800" b="1" dirty="0" err="1">
                <a:latin typeface="Lucida Calligraphy" pitchFamily="66" charset="0"/>
              </a:rPr>
              <a:t>todo</a:t>
            </a:r>
            <a:r>
              <a:rPr lang="fr-FR" sz="4800" b="1" dirty="0">
                <a:latin typeface="Lucida Calligraphy" pitchFamily="66" charset="0"/>
              </a:rPr>
              <a:t> mal-. </a:t>
            </a:r>
            <a:br>
              <a:rPr lang="fr-FR" sz="4800" b="1" dirty="0">
                <a:latin typeface="Lucida Calligraphy" pitchFamily="66" charset="0"/>
              </a:rPr>
            </a:br>
            <a:r>
              <a:rPr lang="fr-FR" sz="4800" b="1" dirty="0">
                <a:latin typeface="Lucida Calligraphy" pitchFamily="66" charset="0"/>
              </a:rPr>
              <a:t/>
            </a:r>
            <a:br>
              <a:rPr lang="fr-FR" sz="4800" b="1" dirty="0">
                <a:latin typeface="Lucida Calligraphy" pitchFamily="66" charset="0"/>
              </a:rPr>
            </a:br>
            <a:r>
              <a:rPr lang="fr-FR" sz="4800" b="1" dirty="0" err="1">
                <a:latin typeface="Lucida Calligraphy" pitchFamily="66" charset="0"/>
              </a:rPr>
              <a:t>Cómo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sabría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amarte</a:t>
            </a:r>
            <a:r>
              <a:rPr lang="fr-FR" sz="4800" b="1" dirty="0">
                <a:latin typeface="Lucida Calligraphy" pitchFamily="66" charset="0"/>
              </a:rPr>
              <a:t>, </a:t>
            </a:r>
            <a:r>
              <a:rPr lang="fr-FR" sz="4800" b="1" dirty="0" err="1">
                <a:latin typeface="Lucida Calligraphy" pitchFamily="66" charset="0"/>
              </a:rPr>
              <a:t>mujer</a:t>
            </a:r>
            <a:r>
              <a:rPr lang="fr-FR" sz="4800" b="1" dirty="0">
                <a:latin typeface="Lucida Calligraphy" pitchFamily="66" charset="0"/>
              </a:rPr>
              <a:t>, </a:t>
            </a:r>
            <a:r>
              <a:rPr lang="fr-FR" sz="4800" b="1" dirty="0" err="1">
                <a:latin typeface="Lucida Calligraphy" pitchFamily="66" charset="0"/>
              </a:rPr>
              <a:t>cómo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sabría</a:t>
            </a:r>
            <a:r>
              <a:rPr lang="fr-FR" sz="4800" b="1" dirty="0">
                <a:latin typeface="Lucida Calligraphy" pitchFamily="66" charset="0"/>
              </a:rPr>
              <a:t> </a:t>
            </a:r>
            <a:br>
              <a:rPr lang="fr-FR" sz="4800" b="1" dirty="0">
                <a:latin typeface="Lucida Calligraphy" pitchFamily="66" charset="0"/>
              </a:rPr>
            </a:br>
            <a:r>
              <a:rPr lang="fr-FR" sz="4800" b="1" dirty="0" err="1">
                <a:latin typeface="Lucida Calligraphy" pitchFamily="66" charset="0"/>
              </a:rPr>
              <a:t>amarte</a:t>
            </a:r>
            <a:r>
              <a:rPr lang="fr-FR" sz="4800" b="1" dirty="0">
                <a:latin typeface="Lucida Calligraphy" pitchFamily="66" charset="0"/>
              </a:rPr>
              <a:t>, </a:t>
            </a:r>
            <a:r>
              <a:rPr lang="fr-FR" sz="4800" b="1" dirty="0" err="1">
                <a:latin typeface="Lucida Calligraphy" pitchFamily="66" charset="0"/>
              </a:rPr>
              <a:t>amarte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como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nadie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supo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jamás</a:t>
            </a:r>
            <a:r>
              <a:rPr lang="fr-FR" sz="4800" b="1" dirty="0">
                <a:latin typeface="Lucida Calligraphy" pitchFamily="66" charset="0"/>
              </a:rPr>
              <a:t>! </a:t>
            </a:r>
            <a:br>
              <a:rPr lang="fr-FR" sz="4800" b="1" dirty="0">
                <a:latin typeface="Lucida Calligraphy" pitchFamily="66" charset="0"/>
              </a:rPr>
            </a:br>
            <a:r>
              <a:rPr lang="fr-FR" sz="4800" b="1" dirty="0" err="1">
                <a:latin typeface="Lucida Calligraphy" pitchFamily="66" charset="0"/>
              </a:rPr>
              <a:t>Morir</a:t>
            </a:r>
            <a:r>
              <a:rPr lang="fr-FR" sz="4800" b="1" dirty="0">
                <a:latin typeface="Lucida Calligraphy" pitchFamily="66" charset="0"/>
              </a:rPr>
              <a:t> y </a:t>
            </a:r>
            <a:r>
              <a:rPr lang="fr-FR" sz="4800" b="1" dirty="0" err="1">
                <a:latin typeface="Lucida Calligraphy" pitchFamily="66" charset="0"/>
              </a:rPr>
              <a:t>todavía</a:t>
            </a:r>
            <a:r>
              <a:rPr lang="fr-FR" sz="4800" b="1" dirty="0">
                <a:latin typeface="Lucida Calligraphy" pitchFamily="66" charset="0"/>
              </a:rPr>
              <a:t> </a:t>
            </a:r>
            <a:br>
              <a:rPr lang="fr-FR" sz="4800" b="1" dirty="0">
                <a:latin typeface="Lucida Calligraphy" pitchFamily="66" charset="0"/>
              </a:rPr>
            </a:br>
            <a:r>
              <a:rPr lang="fr-FR" sz="4800" b="1" dirty="0" err="1">
                <a:latin typeface="Lucida Calligraphy" pitchFamily="66" charset="0"/>
              </a:rPr>
              <a:t>amarte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más</a:t>
            </a:r>
            <a:r>
              <a:rPr lang="fr-FR" sz="4800" b="1" dirty="0">
                <a:latin typeface="Lucida Calligraphy" pitchFamily="66" charset="0"/>
              </a:rPr>
              <a:t>. </a:t>
            </a:r>
            <a:br>
              <a:rPr lang="fr-FR" sz="4800" b="1" dirty="0">
                <a:latin typeface="Lucida Calligraphy" pitchFamily="66" charset="0"/>
              </a:rPr>
            </a:br>
            <a:r>
              <a:rPr lang="fr-FR" sz="4800" b="1" dirty="0">
                <a:latin typeface="Lucida Calligraphy" pitchFamily="66" charset="0"/>
              </a:rPr>
              <a:t>Y </a:t>
            </a:r>
            <a:r>
              <a:rPr lang="fr-FR" sz="4800" b="1" dirty="0" err="1">
                <a:latin typeface="Lucida Calligraphy" pitchFamily="66" charset="0"/>
              </a:rPr>
              <a:t>todavía</a:t>
            </a:r>
            <a:r>
              <a:rPr lang="fr-FR" sz="4800" b="1" dirty="0">
                <a:latin typeface="Lucida Calligraphy" pitchFamily="66" charset="0"/>
              </a:rPr>
              <a:t> </a:t>
            </a:r>
            <a:br>
              <a:rPr lang="fr-FR" sz="4800" b="1" dirty="0">
                <a:latin typeface="Lucida Calligraphy" pitchFamily="66" charset="0"/>
              </a:rPr>
            </a:br>
            <a:r>
              <a:rPr lang="fr-FR" sz="4800" b="1" dirty="0" err="1">
                <a:latin typeface="Lucida Calligraphy" pitchFamily="66" charset="0"/>
              </a:rPr>
              <a:t>amarte</a:t>
            </a:r>
            <a:r>
              <a:rPr lang="fr-FR" sz="4800" b="1" dirty="0">
                <a:latin typeface="Lucida Calligraphy" pitchFamily="66" charset="0"/>
              </a:rPr>
              <a:t> </a:t>
            </a:r>
            <a:r>
              <a:rPr lang="fr-FR" sz="4800" b="1" dirty="0" err="1">
                <a:latin typeface="Lucida Calligraphy" pitchFamily="66" charset="0"/>
              </a:rPr>
              <a:t>más</a:t>
            </a:r>
            <a:r>
              <a:rPr lang="fr-FR" sz="4800" b="1" dirty="0">
                <a:latin typeface="Lucida Calligraphy" pitchFamily="66" charset="0"/>
              </a:rPr>
              <a:t> </a:t>
            </a:r>
            <a:br>
              <a:rPr lang="fr-FR" sz="4800" b="1" dirty="0">
                <a:latin typeface="Lucida Calligraphy" pitchFamily="66" charset="0"/>
              </a:rPr>
            </a:br>
            <a:r>
              <a:rPr lang="fr-FR" sz="4800" b="1" dirty="0">
                <a:latin typeface="Lucida Calligraphy" pitchFamily="66" charset="0"/>
              </a:rPr>
              <a:t>y </a:t>
            </a:r>
            <a:r>
              <a:rPr lang="fr-FR" sz="4800" b="1" dirty="0" err="1">
                <a:latin typeface="Lucida Calligraphy" pitchFamily="66" charset="0"/>
              </a:rPr>
              <a:t>más</a:t>
            </a:r>
            <a:r>
              <a:rPr lang="fr-FR" sz="4800" b="1" dirty="0">
                <a:latin typeface="Lucida Calligraphy" pitchFamily="66" charset="0"/>
              </a:rPr>
              <a:t>.</a:t>
            </a:r>
          </a:p>
          <a:p>
            <a:pPr algn="ctr" eaLnBrk="0" hangingPunct="0"/>
            <a:r>
              <a:rPr lang="fr-FR" sz="3800" dirty="0">
                <a:latin typeface="Lucida Calligraphy" pitchFamily="66" charset="0"/>
              </a:rPr>
              <a:t/>
            </a:r>
            <a:br>
              <a:rPr lang="fr-FR" sz="3800" dirty="0">
                <a:latin typeface="Lucida Calligraphy" pitchFamily="66" charset="0"/>
              </a:rPr>
            </a:br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endParaRPr lang="fr-FR" dirty="0">
              <a:latin typeface="Calibri" pitchFamily="34" charset="0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6014700" y="11382655"/>
            <a:ext cx="77597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/>
            <a:r>
              <a:rPr lang="fr-FR" dirty="0"/>
              <a:t/>
            </a:r>
            <a:br>
              <a:rPr lang="fr-FR" dirty="0"/>
            </a:br>
            <a:endParaRPr lang="fr-FR" b="1" dirty="0"/>
          </a:p>
          <a:p>
            <a:pPr algn="ctr"/>
            <a:r>
              <a:rPr lang="fr-FR" sz="5800" b="1" dirty="0">
                <a:latin typeface="Lucida Calligraphy" pitchFamily="66" charset="0"/>
              </a:rPr>
              <a:t>Pablo Neruda</a:t>
            </a:r>
          </a:p>
          <a:p>
            <a:pPr algn="ctr"/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1778954" y="610030"/>
            <a:ext cx="2783032" cy="1114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fr-FR" sz="5800" b="1" dirty="0" err="1">
                <a:latin typeface="Lucida Calligraphy" pitchFamily="66" charset="0"/>
              </a:rPr>
              <a:t>Amor</a:t>
            </a:r>
            <a:endParaRPr lang="fr-FR" sz="5800" b="1" dirty="0">
              <a:latin typeface="Lucida Calligraphy" pitchFamily="66" charset="0"/>
            </a:endParaRPr>
          </a:p>
        </p:txBody>
      </p:sp>
      <p:pic>
        <p:nvPicPr>
          <p:cNvPr id="8" name="Image 7" descr="rose rg s'ouvre en coeu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57326" y="9290063"/>
            <a:ext cx="6017898" cy="4972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7" descr="rose rg s'ouvre en coeu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756506" y="715677"/>
            <a:ext cx="6017895" cy="4972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Image 2" descr="couple patineurs et coeurs anim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67955" y="405552"/>
            <a:ext cx="15585440" cy="13911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Image 3" descr="coeurs vers haut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43389" y="5197171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Image 4" descr="coeur ailes papillo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405550"/>
            <a:ext cx="7767955" cy="5094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cople danse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350529"/>
            <a:ext cx="8692515" cy="9371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ase fl cré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71830" y="431751"/>
            <a:ext cx="17042446" cy="10554514"/>
          </a:xfrm>
          <a:prstGeom prst="rect">
            <a:avLst/>
          </a:prstGeom>
          <a:noFill/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742872" y="10933137"/>
            <a:ext cx="22602900" cy="4207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 anchor="ctr">
            <a:spAutoFit/>
          </a:bodyPr>
          <a:lstStyle/>
          <a:p>
            <a:pPr algn="ctr"/>
            <a:r>
              <a:rPr lang="fr-FR" sz="6700" dirty="0">
                <a:latin typeface="Harlow Solid Italic" pitchFamily="82" charset="0"/>
              </a:rPr>
              <a:t>En </a:t>
            </a:r>
            <a:r>
              <a:rPr lang="fr-FR" sz="6700" dirty="0" err="1">
                <a:latin typeface="Harlow Solid Italic" pitchFamily="82" charset="0"/>
              </a:rPr>
              <a:t>algún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lugar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del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mundo</a:t>
            </a:r>
            <a:r>
              <a:rPr lang="fr-FR" sz="6700" dirty="0">
                <a:latin typeface="Harlow Solid Italic" pitchFamily="82" charset="0"/>
              </a:rPr>
              <a:t>..En </a:t>
            </a:r>
            <a:r>
              <a:rPr lang="fr-FR" sz="6700" dirty="0" err="1">
                <a:latin typeface="Harlow Solid Italic" pitchFamily="82" charset="0"/>
              </a:rPr>
              <a:t>algún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lugar</a:t>
            </a:r>
            <a:r>
              <a:rPr lang="fr-FR" sz="6700" dirty="0">
                <a:latin typeface="Harlow Solid Italic" pitchFamily="82" charset="0"/>
              </a:rPr>
              <a:t> de tu alma..En el </a:t>
            </a:r>
            <a:r>
              <a:rPr lang="fr-FR" sz="6700" dirty="0" err="1">
                <a:latin typeface="Harlow Solid Italic" pitchFamily="82" charset="0"/>
              </a:rPr>
              <a:t>rincón</a:t>
            </a:r>
            <a:r>
              <a:rPr lang="fr-FR" sz="6700" dirty="0">
                <a:latin typeface="Harlow Solid Italic" pitchFamily="82" charset="0"/>
              </a:rPr>
              <a:t> mas </a:t>
            </a:r>
            <a:r>
              <a:rPr lang="fr-FR" sz="6700" dirty="0" err="1">
                <a:latin typeface="Harlow Solid Italic" pitchFamily="82" charset="0"/>
              </a:rPr>
              <a:t>oscuro</a:t>
            </a:r>
            <a:r>
              <a:rPr lang="fr-FR" sz="6700" dirty="0">
                <a:latin typeface="Harlow Solid Italic" pitchFamily="82" charset="0"/>
              </a:rPr>
              <a:t> de tu mente.. En el </a:t>
            </a:r>
            <a:r>
              <a:rPr lang="fr-FR" sz="6700" dirty="0" err="1">
                <a:latin typeface="Harlow Solid Italic" pitchFamily="82" charset="0"/>
              </a:rPr>
              <a:t>lugar</a:t>
            </a:r>
            <a:r>
              <a:rPr lang="fr-FR" sz="6700" dirty="0">
                <a:latin typeface="Harlow Solid Italic" pitchFamily="82" charset="0"/>
              </a:rPr>
              <a:t> mas </a:t>
            </a:r>
            <a:r>
              <a:rPr lang="fr-FR" sz="6700" dirty="0" err="1">
                <a:latin typeface="Harlow Solid Italic" pitchFamily="82" charset="0"/>
              </a:rPr>
              <a:t>calido</a:t>
            </a:r>
            <a:r>
              <a:rPr lang="fr-FR" sz="6700" dirty="0">
                <a:latin typeface="Harlow Solid Italic" pitchFamily="82" charset="0"/>
              </a:rPr>
              <a:t> de tu </a:t>
            </a:r>
            <a:r>
              <a:rPr lang="fr-FR" sz="6700" dirty="0" err="1">
                <a:latin typeface="Harlow Solid Italic" pitchFamily="82" charset="0"/>
              </a:rPr>
              <a:t>corazón</a:t>
            </a:r>
            <a:r>
              <a:rPr lang="fr-FR" sz="6700" dirty="0">
                <a:latin typeface="Harlow Solid Italic" pitchFamily="82" charset="0"/>
              </a:rPr>
              <a:t>..</a:t>
            </a:r>
            <a:r>
              <a:rPr lang="fr-FR" sz="6700" dirty="0" err="1">
                <a:latin typeface="Harlow Solid Italic" pitchFamily="82" charset="0"/>
              </a:rPr>
              <a:t>Siempre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encontrarás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alguien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qe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piensa</a:t>
            </a:r>
            <a:r>
              <a:rPr lang="fr-FR" sz="6700" dirty="0">
                <a:latin typeface="Harlow Solid Italic" pitchFamily="82" charset="0"/>
              </a:rPr>
              <a:t> en ti… a </a:t>
            </a:r>
            <a:r>
              <a:rPr lang="fr-FR" sz="6700" dirty="0" err="1">
                <a:latin typeface="Harlow Solid Italic" pitchFamily="82" charset="0"/>
              </a:rPr>
              <a:t>mí</a:t>
            </a:r>
            <a:r>
              <a:rPr lang="fr-FR" sz="6700" dirty="0">
                <a:latin typeface="Harlow Solid Italic" pitchFamily="82" charset="0"/>
              </a:rPr>
              <a:t> </a:t>
            </a:r>
            <a:r>
              <a:rPr lang="fr-FR" sz="6700" dirty="0" err="1">
                <a:latin typeface="Harlow Solid Italic" pitchFamily="82" charset="0"/>
              </a:rPr>
              <a:t>amor</a:t>
            </a:r>
            <a:r>
              <a:rPr lang="fr-FR" sz="6700" dirty="0">
                <a:latin typeface="Harlow Solid Italic" pitchFamily="82" charset="0"/>
              </a:rPr>
              <a:t>!!</a:t>
            </a:r>
            <a:r>
              <a:rPr lang="fr-FR" sz="5800" dirty="0">
                <a:latin typeface="Harlow Solid Italic" pitchFamily="82" charset="0"/>
              </a:rPr>
              <a:t> </a:t>
            </a:r>
            <a:br>
              <a:rPr lang="fr-FR" sz="5800" dirty="0">
                <a:latin typeface="Harlow Solid Italic" pitchFamily="82" charset="0"/>
              </a:rPr>
            </a:br>
            <a:endParaRPr lang="fr-FR" sz="58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ouple effet rayons anim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152" y="431751"/>
            <a:ext cx="13014006" cy="119301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60" name="Image 3" descr="coeurs ail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78954" y="9835431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Image 4" descr="coeurs ail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9089" y="7207879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Image 6" descr="coeurs ail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9089" y="4423558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Image 7" descr="coeurs ail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9089" y="1642646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Image 8" descr="coeurs ail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564350" y="9678664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Image 9" descr="coeurs ail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564350" y="7051112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Image 10" descr="coeurs ail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564350" y="4270200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7" name="Image 11" descr="coeurs ail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564350" y="1485879"/>
            <a:ext cx="247650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2457384" y="12647649"/>
            <a:ext cx="18527727" cy="2730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>
            <a:spAutoFit/>
          </a:bodyPr>
          <a:lstStyle/>
          <a:p>
            <a:r>
              <a:rPr lang="fr-FR" sz="7700" dirty="0">
                <a:latin typeface="Harlow Solid Italic" pitchFamily="82" charset="0"/>
              </a:rPr>
              <a:t>El </a:t>
            </a:r>
            <a:r>
              <a:rPr lang="fr-FR" sz="7700" dirty="0" err="1">
                <a:latin typeface="Harlow Solid Italic" pitchFamily="82" charset="0"/>
              </a:rPr>
              <a:t>amor</a:t>
            </a:r>
            <a:r>
              <a:rPr lang="fr-FR" sz="7700" dirty="0">
                <a:latin typeface="Harlow Solid Italic" pitchFamily="82" charset="0"/>
              </a:rPr>
              <a:t> es </a:t>
            </a:r>
            <a:r>
              <a:rPr lang="fr-FR" sz="7700" dirty="0" err="1">
                <a:latin typeface="Harlow Solid Italic" pitchFamily="82" charset="0"/>
              </a:rPr>
              <a:t>como</a:t>
            </a:r>
            <a:r>
              <a:rPr lang="fr-FR" sz="7700" dirty="0">
                <a:latin typeface="Harlow Solid Italic" pitchFamily="82" charset="0"/>
              </a:rPr>
              <a:t> </a:t>
            </a:r>
            <a:r>
              <a:rPr lang="fr-FR" sz="7700" dirty="0" err="1">
                <a:latin typeface="Harlow Solid Italic" pitchFamily="82" charset="0"/>
              </a:rPr>
              <a:t>una</a:t>
            </a:r>
            <a:r>
              <a:rPr lang="fr-FR" sz="7700" dirty="0">
                <a:latin typeface="Harlow Solid Italic" pitchFamily="82" charset="0"/>
              </a:rPr>
              <a:t> </a:t>
            </a:r>
            <a:r>
              <a:rPr lang="fr-FR" sz="7700" dirty="0" err="1">
                <a:latin typeface="Harlow Solid Italic" pitchFamily="82" charset="0"/>
              </a:rPr>
              <a:t>flor</a:t>
            </a:r>
            <a:r>
              <a:rPr lang="fr-FR" sz="7700" dirty="0">
                <a:latin typeface="Harlow Solid Italic" pitchFamily="82" charset="0"/>
              </a:rPr>
              <a:t>, </a:t>
            </a:r>
            <a:r>
              <a:rPr lang="fr-FR" sz="7700" dirty="0" err="1">
                <a:latin typeface="Harlow Solid Italic" pitchFamily="82" charset="0"/>
              </a:rPr>
              <a:t>cuya</a:t>
            </a:r>
            <a:r>
              <a:rPr lang="fr-FR" sz="7700" dirty="0">
                <a:latin typeface="Harlow Solid Italic" pitchFamily="82" charset="0"/>
              </a:rPr>
              <a:t> miel es el </a:t>
            </a:r>
            <a:r>
              <a:rPr lang="fr-FR" sz="7700" dirty="0" err="1">
                <a:latin typeface="Harlow Solid Italic" pitchFamily="82" charset="0"/>
              </a:rPr>
              <a:t>amor</a:t>
            </a:r>
            <a:r>
              <a:rPr lang="fr-FR" sz="5800" dirty="0">
                <a:latin typeface="Lucida Calligraphy" pitchFamily="66" charset="0"/>
              </a:rPr>
              <a:t> </a:t>
            </a:r>
            <a:br>
              <a:rPr lang="fr-FR" sz="5800" dirty="0">
                <a:latin typeface="Lucida Calligraphy" pitchFamily="66" charset="0"/>
              </a:rPr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pic>
        <p:nvPicPr>
          <p:cNvPr id="8" name="Image 7" descr="rose rg s'ouvre en coeur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756506" y="1"/>
            <a:ext cx="6017895" cy="4972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2983132911_1_7_yFY4lmdx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28888" y="0"/>
            <a:ext cx="17183100" cy="155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2" descr="fv948ioo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20700"/>
            <a:ext cx="964247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Image 3" descr="fv948ioo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508163" y="-520700"/>
            <a:ext cx="9266237" cy="380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Image 4" descr="decorosebleu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6725" y="12615863"/>
            <a:ext cx="1906588" cy="175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Image 5" descr="decorosebleu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2463" y="404813"/>
            <a:ext cx="1906587" cy="175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2151" name="Rectangle 7"/>
          <p:cNvSpPr>
            <a:spLocks noChangeArrowheads="1"/>
          </p:cNvSpPr>
          <p:nvPr/>
        </p:nvSpPr>
        <p:spPr bwMode="auto">
          <a:xfrm>
            <a:off x="1157288" y="3328988"/>
            <a:ext cx="7561262" cy="440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s-ES" sz="6000" dirty="0" smtClean="0">
                <a:latin typeface="Harlow Solid Italic" pitchFamily="82" charset="0"/>
              </a:rPr>
              <a:t>Quiero que </a:t>
            </a:r>
            <a:r>
              <a:rPr lang="es-ES" sz="6000" dirty="0">
                <a:latin typeface="Harlow Solid Italic" pitchFamily="82" charset="0"/>
              </a:rPr>
              <a:t>sepas, en tu corazón, que</a:t>
            </a:r>
            <a:br>
              <a:rPr lang="es-ES" sz="6000" dirty="0">
                <a:latin typeface="Harlow Solid Italic" pitchFamily="82" charset="0"/>
              </a:rPr>
            </a:br>
            <a:r>
              <a:rPr lang="es-ES" sz="6000" dirty="0">
                <a:latin typeface="Harlow Solid Italic" pitchFamily="82" charset="0"/>
              </a:rPr>
              <a:t>hay otros que nunca te </a:t>
            </a:r>
            <a:r>
              <a:rPr lang="es-ES" sz="6000" dirty="0" smtClean="0">
                <a:latin typeface="Harlow Solid Italic" pitchFamily="82" charset="0"/>
              </a:rPr>
              <a:t>olvidan mi amor.</a:t>
            </a:r>
            <a:r>
              <a:rPr lang="es-ES" dirty="0">
                <a:latin typeface="Arial" charset="0"/>
              </a:rPr>
              <a:t/>
            </a:r>
            <a:br>
              <a:rPr lang="es-ES" dirty="0">
                <a:latin typeface="Arial" charset="0"/>
              </a:rPr>
            </a:br>
            <a:endParaRPr lang="es-ES" dirty="0">
              <a:latin typeface="Arial" charset="0"/>
            </a:endParaRP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2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15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imag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07025" y="0"/>
            <a:ext cx="188722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9076" name="Rectangle 4"/>
          <p:cNvSpPr>
            <a:spLocks noChangeArrowheads="1"/>
          </p:cNvSpPr>
          <p:nvPr/>
        </p:nvSpPr>
        <p:spPr bwMode="auto">
          <a:xfrm>
            <a:off x="814310" y="7789865"/>
            <a:ext cx="425450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2209800"/>
            <a:r>
              <a:rPr lang="es-ES" sz="6600" dirty="0">
                <a:latin typeface="Harlow Solid Italic" pitchFamily="82" charset="0"/>
              </a:rPr>
              <a:t>S</a:t>
            </a:r>
            <a:r>
              <a:rPr lang="es-ES" sz="6600" dirty="0" smtClean="0">
                <a:latin typeface="Harlow Solid Italic" pitchFamily="82" charset="0"/>
              </a:rPr>
              <a:t>igue sembrando</a:t>
            </a:r>
            <a:r>
              <a:rPr lang="es-ES" sz="6600" dirty="0">
                <a:latin typeface="Harlow Solid Italic" pitchFamily="82" charset="0"/>
              </a:rPr>
              <a:t/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>
                <a:latin typeface="Harlow Solid Italic" pitchFamily="82" charset="0"/>
              </a:rPr>
              <a:t>las semillas de tu </a:t>
            </a:r>
            <a:r>
              <a:rPr lang="es-ES" sz="6600" dirty="0" smtClean="0">
                <a:latin typeface="Harlow Solid Italic" pitchFamily="82" charset="0"/>
              </a:rPr>
              <a:t>sueños de amor.</a:t>
            </a:r>
            <a:r>
              <a:rPr lang="es-ES" sz="6600" dirty="0"/>
              <a:t/>
            </a:r>
            <a:br>
              <a:rPr lang="es-ES" sz="6600" dirty="0"/>
            </a:br>
            <a:endParaRPr lang="es-ES" sz="6600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3" descr="FEMMES 6586fa8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281150" cy="152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 4" descr="BOUGIES a36e1b1b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51975" y="0"/>
            <a:ext cx="14322425" cy="131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Image 6" descr="0_71899_8ce15a15_S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388600" y="7824788"/>
            <a:ext cx="99060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Image 7" descr="0_71899_8ce15a15_S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94813" y="7515225"/>
            <a:ext cx="99060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Image 8" descr="0_71899_8ce15a15_S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1655425"/>
            <a:ext cx="99060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Image 9" descr="0_71899_8ce15a15_S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783800" y="11655425"/>
            <a:ext cx="99060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Image 10" descr="0_71869_62b43f70_S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693900" y="6276975"/>
            <a:ext cx="1362075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Image 11" descr="0_71869_62b43f70_S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065750" y="7670800"/>
            <a:ext cx="1362075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Image 12" descr="2992337971_1_5_TP2pU1yd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26388" y="10025063"/>
            <a:ext cx="175895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Image 13" descr="2992337971_1_5_TP2pU1yd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623338" y="249238"/>
            <a:ext cx="175895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3180" name="Rectangle 12"/>
          <p:cNvSpPr>
            <a:spLocks noChangeArrowheads="1"/>
          </p:cNvSpPr>
          <p:nvPr/>
        </p:nvSpPr>
        <p:spPr bwMode="auto">
          <a:xfrm>
            <a:off x="12319000" y="1096963"/>
            <a:ext cx="9355206" cy="613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2209800"/>
            <a:r>
              <a:rPr lang="es-ES" sz="6600" dirty="0" smtClean="0">
                <a:latin typeface="Harlow Solid Italic" pitchFamily="82" charset="0"/>
              </a:rPr>
              <a:t>C</a:t>
            </a:r>
            <a:r>
              <a:rPr lang="es-ES" sz="6600" dirty="0" smtClean="0">
                <a:latin typeface="Harlow Solid Italic" pitchFamily="82" charset="0"/>
              </a:rPr>
              <a:t>elebra </a:t>
            </a:r>
            <a:r>
              <a:rPr lang="es-ES" sz="6600" dirty="0">
                <a:latin typeface="Harlow Solid Italic" pitchFamily="82" charset="0"/>
              </a:rPr>
              <a:t>las cosas maravillosas que hay en ti.</a:t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>
                <a:latin typeface="Harlow Solid Italic" pitchFamily="82" charset="0"/>
              </a:rPr>
              <a:t>Y cuando llegue el mañana, que puedas comenzar de nuevo.</a:t>
            </a:r>
            <a:r>
              <a:rPr lang="es-ES" sz="6600" dirty="0"/>
              <a:t/>
            </a:r>
            <a:br>
              <a:rPr lang="es-ES" sz="6600" dirty="0"/>
            </a:br>
            <a:endParaRPr lang="es-ES" sz="6600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3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3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3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3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3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8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EMMES d579f3b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9275" y="0"/>
            <a:ext cx="12792075" cy="14698663"/>
          </a:xfrm>
          <a:prstGeom prst="rect">
            <a:avLst/>
          </a:prstGeom>
          <a:effectLst>
            <a:outerShdw blurRad="50800" dist="1498600" dir="18000000" sx="126000" sy="126000" algn="ctr" rotWithShape="0">
              <a:srgbClr val="7E0000"/>
            </a:outerShdw>
          </a:effectLst>
        </p:spPr>
      </p:pic>
      <p:pic>
        <p:nvPicPr>
          <p:cNvPr id="15363" name="Image 3" descr="u2p2qyb5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7113" y="558800"/>
            <a:ext cx="309562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Image 4" descr="u2p2qyb5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935825" y="11688763"/>
            <a:ext cx="3095625" cy="267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Image 5" descr="decostard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6725" y="12615863"/>
            <a:ext cx="3648075" cy="168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Image 6" descr="decostard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564350" y="868363"/>
            <a:ext cx="3648075" cy="168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Image 7" descr="6d5e8d28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599400" y="5057775"/>
            <a:ext cx="3175000" cy="260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7512" name="Rectangle 8"/>
          <p:cNvSpPr>
            <a:spLocks noChangeArrowheads="1"/>
          </p:cNvSpPr>
          <p:nvPr/>
        </p:nvSpPr>
        <p:spPr bwMode="auto">
          <a:xfrm>
            <a:off x="1014413" y="3832225"/>
            <a:ext cx="6480175" cy="887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2209800"/>
            <a:r>
              <a:rPr lang="es-ES" sz="6600" dirty="0" smtClean="0">
                <a:latin typeface="Harlow Solid Italic" pitchFamily="82" charset="0"/>
              </a:rPr>
              <a:t>Celebra las </a:t>
            </a:r>
            <a:r>
              <a:rPr lang="es-ES" sz="6600" dirty="0">
                <a:latin typeface="Harlow Solid Italic" pitchFamily="82" charset="0"/>
              </a:rPr>
              <a:t>cosas maravillosas que hay en ti.</a:t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>
                <a:latin typeface="Harlow Solid Italic" pitchFamily="82" charset="0"/>
              </a:rPr>
              <a:t>Y cuando llegue el mañana, que puedas comenzar de </a:t>
            </a:r>
            <a:r>
              <a:rPr lang="es-ES" sz="6600" dirty="0" smtClean="0">
                <a:latin typeface="Harlow Solid Italic" pitchFamily="82" charset="0"/>
              </a:rPr>
              <a:t>nuevo con mi amor.</a:t>
            </a:r>
            <a:r>
              <a:rPr lang="es-ES" dirty="0">
                <a:latin typeface="Arial" charset="0"/>
              </a:rPr>
              <a:t/>
            </a:r>
            <a:br>
              <a:rPr lang="es-ES" dirty="0">
                <a:latin typeface="Arial" charset="0"/>
              </a:rPr>
            </a:br>
            <a:endParaRPr lang="es-ES" dirty="0">
              <a:latin typeface="Arial" charset="0"/>
            </a:endParaRPr>
          </a:p>
        </p:txBody>
      </p:sp>
    </p:spTree>
  </p:cSld>
  <p:clrMapOvr>
    <a:masterClrMapping/>
  </p:clrMapOvr>
  <p:transition spd="med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7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5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.MER 3648541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53375" y="0"/>
            <a:ext cx="129032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3" descr="decocoloridofleu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558800"/>
            <a:ext cx="3838575" cy="327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Image 4" descr="decocoloridofleu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9088" y="10915650"/>
            <a:ext cx="3838575" cy="327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Image 6" descr="0_5db56_1612340f_L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59538" y="10299700"/>
            <a:ext cx="6645275" cy="411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Image 15" descr="1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89900" y="3806825"/>
            <a:ext cx="29845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Image 16" descr="1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89900" y="1949450"/>
            <a:ext cx="298450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Image 17" descr="1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89900" y="5661025"/>
            <a:ext cx="298450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Image 18" descr="1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89900" y="7515225"/>
            <a:ext cx="298450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Image 19" descr="1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89900" y="9372600"/>
            <a:ext cx="29845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Image 20" descr="1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89900" y="11072813"/>
            <a:ext cx="29845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Image 21" descr="1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89900" y="12927013"/>
            <a:ext cx="29845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Image 22" descr="1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89900" y="249238"/>
            <a:ext cx="298450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0350" name="Rectangle 14"/>
          <p:cNvSpPr>
            <a:spLocks noChangeArrowheads="1"/>
          </p:cNvSpPr>
          <p:nvPr/>
        </p:nvSpPr>
        <p:spPr bwMode="auto">
          <a:xfrm>
            <a:off x="869951" y="5583238"/>
            <a:ext cx="6088028" cy="3801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2209800"/>
            <a:r>
              <a:rPr lang="es-ES" sz="6600" dirty="0" smtClean="0">
                <a:latin typeface="Harlow Solid Italic" pitchFamily="82" charset="0"/>
              </a:rPr>
              <a:t>C</a:t>
            </a:r>
            <a:r>
              <a:rPr lang="es-ES" sz="6600" dirty="0" smtClean="0">
                <a:latin typeface="Harlow Solid Italic" pitchFamily="82" charset="0"/>
              </a:rPr>
              <a:t>uántas </a:t>
            </a:r>
            <a:r>
              <a:rPr lang="es-ES" sz="6600" dirty="0">
                <a:latin typeface="Harlow Solid Italic" pitchFamily="82" charset="0"/>
              </a:rPr>
              <a:t>sonrisas</a:t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>
                <a:latin typeface="Harlow Solid Italic" pitchFamily="82" charset="0"/>
              </a:rPr>
              <a:t>pueden llenar un </a:t>
            </a:r>
            <a:r>
              <a:rPr lang="es-ES" sz="6600" dirty="0" smtClean="0">
                <a:latin typeface="Harlow Solid Italic" pitchFamily="82" charset="0"/>
              </a:rPr>
              <a:t>día feliz de amor</a:t>
            </a:r>
            <a:r>
              <a:rPr lang="es-ES" dirty="0" smtClean="0">
                <a:latin typeface="Harlow Solid Italic" pitchFamily="82" charset="0"/>
              </a:rPr>
              <a:t>.</a:t>
            </a:r>
            <a:r>
              <a:rPr lang="es-ES" dirty="0">
                <a:latin typeface="Arial" charset="0"/>
              </a:rPr>
              <a:t/>
            </a:r>
            <a:br>
              <a:rPr lang="es-ES" dirty="0">
                <a:latin typeface="Arial" charset="0"/>
              </a:rPr>
            </a:br>
            <a:endParaRPr lang="es-ES" dirty="0">
              <a:latin typeface="Arial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0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0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0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0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0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03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FEMMES 0_71926_f52ba41b_L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14863" y="0"/>
            <a:ext cx="13298487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 3" descr="deco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126325" y="1022350"/>
            <a:ext cx="18573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Image 4" descr="deco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126325" y="11379200"/>
            <a:ext cx="18573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Image 5" descr="deco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1022350"/>
            <a:ext cx="18573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Image 6" descr="deco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11379200"/>
            <a:ext cx="18573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Image 7" descr="decopapi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8100" y="5921375"/>
            <a:ext cx="3640138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8296" name="Rectangle 8"/>
          <p:cNvSpPr>
            <a:spLocks noChangeArrowheads="1"/>
          </p:cNvSpPr>
          <p:nvPr/>
        </p:nvSpPr>
        <p:spPr bwMode="auto">
          <a:xfrm>
            <a:off x="654050" y="5200650"/>
            <a:ext cx="3600450" cy="613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s-ES" sz="6600" dirty="0">
                <a:latin typeface="Harlow Solid Italic" pitchFamily="82" charset="0"/>
              </a:rPr>
              <a:t>Que creas que tus anhelos serán una realidad.</a:t>
            </a:r>
            <a:r>
              <a:rPr lang="es-ES" sz="6600" dirty="0"/>
              <a:t/>
            </a:r>
            <a:br>
              <a:rPr lang="es-ES" sz="6600" dirty="0"/>
            </a:br>
            <a:endParaRPr lang="es-ES" sz="6600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.COUCHER DE SOLEIL e777411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39888"/>
            <a:ext cx="24417338" cy="1749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5" descr="2925879853_1_15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-1290638" y="-1963738"/>
            <a:ext cx="7974013" cy="392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Image 6" descr="2925879853_1_15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12063" y="3473450"/>
            <a:ext cx="7974012" cy="392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45" name="Rectangle 5"/>
          <p:cNvSpPr>
            <a:spLocks noChangeArrowheads="1"/>
          </p:cNvSpPr>
          <p:nvPr/>
        </p:nvSpPr>
        <p:spPr bwMode="auto">
          <a:xfrm>
            <a:off x="1885880" y="3289271"/>
            <a:ext cx="46863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n-US" sz="6600" dirty="0">
                <a:solidFill>
                  <a:schemeClr val="bg1"/>
                </a:solidFill>
              </a:rPr>
              <a:t>P</a:t>
            </a:r>
            <a:r>
              <a:rPr lang="en-US" sz="6600" dirty="0" smtClean="0">
                <a:solidFill>
                  <a:schemeClr val="bg1"/>
                </a:solidFill>
              </a:rPr>
              <a:t>ara </a:t>
            </a:r>
            <a:r>
              <a:rPr lang="en-US" sz="6600" dirty="0" err="1">
                <a:solidFill>
                  <a:schemeClr val="bg1"/>
                </a:solidFill>
              </a:rPr>
              <a:t>Adán</a:t>
            </a:r>
            <a:r>
              <a:rPr lang="en-US" sz="6600" dirty="0">
                <a:solidFill>
                  <a:schemeClr val="bg1"/>
                </a:solidFill>
              </a:rPr>
              <a:t> el </a:t>
            </a:r>
            <a:r>
              <a:rPr lang="en-US" sz="6600" dirty="0" err="1">
                <a:solidFill>
                  <a:schemeClr val="bg1"/>
                </a:solidFill>
              </a:rPr>
              <a:t>paraíso</a:t>
            </a:r>
            <a:r>
              <a:rPr lang="en-US" sz="6600" dirty="0">
                <a:solidFill>
                  <a:schemeClr val="bg1"/>
                </a:solidFill>
              </a:rPr>
              <a:t> era </a:t>
            </a:r>
            <a:r>
              <a:rPr lang="en-US" sz="6600" dirty="0" err="1">
                <a:solidFill>
                  <a:schemeClr val="bg1"/>
                </a:solidFill>
              </a:rPr>
              <a:t>donde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estaba</a:t>
            </a:r>
            <a:r>
              <a:rPr lang="en-US" sz="6600" dirty="0">
                <a:solidFill>
                  <a:schemeClr val="bg1"/>
                </a:solidFill>
              </a:rPr>
              <a:t> Eva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6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6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6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652146" y="333983"/>
            <a:ext cx="9171305" cy="8957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213799" rIns="0" bIns="213799" anchor="ctr">
            <a:spAutoFit/>
          </a:bodyPr>
          <a:lstStyle/>
          <a:p>
            <a:r>
              <a:rPr lang="fr-FR" b="1" dirty="0" err="1">
                <a:latin typeface="Lucida Calligraphy" pitchFamily="66" charset="0"/>
              </a:rPr>
              <a:t>Yo</a:t>
            </a:r>
            <a:r>
              <a:rPr lang="fr-FR" b="1" dirty="0">
                <a:latin typeface="Lucida Calligraphy" pitchFamily="66" charset="0"/>
              </a:rPr>
              <a:t> me </a:t>
            </a:r>
            <a:r>
              <a:rPr lang="fr-FR" b="1" dirty="0" err="1">
                <a:latin typeface="Lucida Calligraphy" pitchFamily="66" charset="0"/>
              </a:rPr>
              <a:t>alivié</a:t>
            </a:r>
            <a:r>
              <a:rPr lang="fr-FR" b="1" dirty="0">
                <a:latin typeface="Lucida Calligraphy" pitchFamily="66" charset="0"/>
              </a:rPr>
              <a:t> a un </a:t>
            </a:r>
            <a:r>
              <a:rPr lang="fr-FR" b="1" dirty="0" err="1">
                <a:latin typeface="Lucida Calligraphy" pitchFamily="66" charset="0"/>
              </a:rPr>
              <a:t>pino</a:t>
            </a:r>
            <a:r>
              <a:rPr lang="fr-FR" b="1" dirty="0">
                <a:latin typeface="Lucida Calligraphy" pitchFamily="66" charset="0"/>
              </a:rPr>
              <a:t> </a:t>
            </a:r>
            <a:r>
              <a:rPr lang="fr-FR" b="1" dirty="0" err="1">
                <a:latin typeface="Lucida Calligraphy" pitchFamily="66" charset="0"/>
              </a:rPr>
              <a:t>verde</a:t>
            </a:r>
            <a:r>
              <a:rPr lang="fr-FR" b="1" dirty="0">
                <a:latin typeface="Lucida Calligraphy" pitchFamily="66" charset="0"/>
              </a:rPr>
              <a:t> </a:t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 err="1">
                <a:latin typeface="Lucida Calligraphy" pitchFamily="66" charset="0"/>
              </a:rPr>
              <a:t>por</a:t>
            </a:r>
            <a:r>
              <a:rPr lang="fr-FR" b="1" dirty="0">
                <a:latin typeface="Lucida Calligraphy" pitchFamily="66" charset="0"/>
              </a:rPr>
              <a:t> ver si la </a:t>
            </a:r>
            <a:r>
              <a:rPr lang="fr-FR" b="1" dirty="0" err="1">
                <a:latin typeface="Lucida Calligraphy" pitchFamily="66" charset="0"/>
              </a:rPr>
              <a:t>divisaba</a:t>
            </a:r>
            <a:r>
              <a:rPr lang="fr-FR" b="1" dirty="0">
                <a:latin typeface="Lucida Calligraphy" pitchFamily="66" charset="0"/>
              </a:rPr>
              <a:t>, </a:t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>
                <a:latin typeface="Lucida Calligraphy" pitchFamily="66" charset="0"/>
              </a:rPr>
              <a:t>y </a:t>
            </a:r>
            <a:r>
              <a:rPr lang="fr-FR" b="1" dirty="0" err="1">
                <a:latin typeface="Lucida Calligraphy" pitchFamily="66" charset="0"/>
              </a:rPr>
              <a:t>sólo</a:t>
            </a:r>
            <a:r>
              <a:rPr lang="fr-FR" b="1" dirty="0">
                <a:latin typeface="Lucida Calligraphy" pitchFamily="66" charset="0"/>
              </a:rPr>
              <a:t> divisé el </a:t>
            </a:r>
            <a:r>
              <a:rPr lang="fr-FR" b="1" dirty="0" err="1">
                <a:latin typeface="Lucida Calligraphy" pitchFamily="66" charset="0"/>
              </a:rPr>
              <a:t>polvo</a:t>
            </a:r>
            <a:r>
              <a:rPr lang="fr-FR" b="1" dirty="0">
                <a:latin typeface="Lucida Calligraphy" pitchFamily="66" charset="0"/>
              </a:rPr>
              <a:t> </a:t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 err="1">
                <a:latin typeface="Lucida Calligraphy" pitchFamily="66" charset="0"/>
              </a:rPr>
              <a:t>del</a:t>
            </a:r>
            <a:r>
              <a:rPr lang="fr-FR" b="1" dirty="0">
                <a:latin typeface="Lucida Calligraphy" pitchFamily="66" charset="0"/>
              </a:rPr>
              <a:t> coche que la </a:t>
            </a:r>
            <a:r>
              <a:rPr lang="fr-FR" b="1" dirty="0" err="1">
                <a:latin typeface="Lucida Calligraphy" pitchFamily="66" charset="0"/>
              </a:rPr>
              <a:t>llevaba</a:t>
            </a:r>
            <a:r>
              <a:rPr lang="fr-FR" b="1" dirty="0">
                <a:latin typeface="Lucida Calligraphy" pitchFamily="66" charset="0"/>
              </a:rPr>
              <a:t>. </a:t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>
                <a:latin typeface="Lucida Calligraphy" pitchFamily="66" charset="0"/>
              </a:rPr>
              <a:t>Anda </a:t>
            </a:r>
            <a:r>
              <a:rPr lang="fr-FR" b="1" dirty="0" err="1">
                <a:latin typeface="Lucida Calligraphy" pitchFamily="66" charset="0"/>
              </a:rPr>
              <a:t>jaleo</a:t>
            </a:r>
            <a:r>
              <a:rPr lang="fr-FR" b="1" dirty="0">
                <a:latin typeface="Lucida Calligraphy" pitchFamily="66" charset="0"/>
              </a:rPr>
              <a:t>, </a:t>
            </a:r>
            <a:r>
              <a:rPr lang="fr-FR" b="1" dirty="0" err="1">
                <a:latin typeface="Lucida Calligraphy" pitchFamily="66" charset="0"/>
              </a:rPr>
              <a:t>jaleo</a:t>
            </a:r>
            <a:r>
              <a:rPr lang="fr-FR" b="1" dirty="0">
                <a:latin typeface="Lucida Calligraphy" pitchFamily="66" charset="0"/>
              </a:rPr>
              <a:t>: </a:t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>
                <a:latin typeface="Lucida Calligraphy" pitchFamily="66" charset="0"/>
              </a:rPr>
              <a:t>ya se </a:t>
            </a:r>
            <a:r>
              <a:rPr lang="fr-FR" b="1" dirty="0" err="1">
                <a:latin typeface="Lucida Calligraphy" pitchFamily="66" charset="0"/>
              </a:rPr>
              <a:t>acabó</a:t>
            </a:r>
            <a:r>
              <a:rPr lang="fr-FR" b="1" dirty="0">
                <a:latin typeface="Lucida Calligraphy" pitchFamily="66" charset="0"/>
              </a:rPr>
              <a:t> el </a:t>
            </a:r>
            <a:r>
              <a:rPr lang="fr-FR" b="1" dirty="0" err="1">
                <a:latin typeface="Lucida Calligraphy" pitchFamily="66" charset="0"/>
              </a:rPr>
              <a:t>alboroto</a:t>
            </a:r>
            <a:r>
              <a:rPr lang="fr-FR" b="1" dirty="0">
                <a:latin typeface="Lucida Calligraphy" pitchFamily="66" charset="0"/>
              </a:rPr>
              <a:t> </a:t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>
                <a:latin typeface="Lucida Calligraphy" pitchFamily="66" charset="0"/>
              </a:rPr>
              <a:t>y </a:t>
            </a:r>
            <a:r>
              <a:rPr lang="fr-FR" b="1" dirty="0" err="1">
                <a:latin typeface="Lucida Calligraphy" pitchFamily="66" charset="0"/>
              </a:rPr>
              <a:t>vamos</a:t>
            </a:r>
            <a:r>
              <a:rPr lang="fr-FR" b="1" dirty="0">
                <a:latin typeface="Lucida Calligraphy" pitchFamily="66" charset="0"/>
              </a:rPr>
              <a:t> al </a:t>
            </a:r>
            <a:r>
              <a:rPr lang="fr-FR" b="1" dirty="0" err="1">
                <a:latin typeface="Lucida Calligraphy" pitchFamily="66" charset="0"/>
              </a:rPr>
              <a:t>tiroteo</a:t>
            </a:r>
            <a:r>
              <a:rPr lang="fr-FR" b="1" dirty="0">
                <a:latin typeface="Lucida Calligraphy" pitchFamily="66" charset="0"/>
              </a:rPr>
              <a:t>. </a:t>
            </a:r>
            <a:br>
              <a:rPr lang="fr-FR" b="1" dirty="0">
                <a:latin typeface="Lucida Calligraphy" pitchFamily="66" charset="0"/>
              </a:rPr>
            </a:br>
            <a:r>
              <a:rPr lang="fr-FR" sz="3800" b="1" dirty="0">
                <a:latin typeface="Lucida Calligraphy" pitchFamily="66" charset="0"/>
              </a:rPr>
              <a:t/>
            </a:r>
            <a:br>
              <a:rPr lang="fr-FR" sz="3800" b="1" dirty="0">
                <a:latin typeface="Lucida Calligraphy" pitchFamily="66" charset="0"/>
              </a:rPr>
            </a:br>
            <a:r>
              <a:rPr lang="fr-FR" b="1" dirty="0">
                <a:latin typeface="Calibri" pitchFamily="34" charset="0"/>
              </a:rPr>
              <a:t/>
            </a:r>
            <a:br>
              <a:rPr lang="fr-FR" b="1" dirty="0">
                <a:latin typeface="Calibri" pitchFamily="34" charset="0"/>
              </a:rPr>
            </a:br>
            <a:r>
              <a:rPr lang="fr-FR" b="1" dirty="0">
                <a:latin typeface="Calibri" pitchFamily="34" charset="0"/>
              </a:rPr>
              <a:t/>
            </a:r>
            <a:br>
              <a:rPr lang="fr-FR" b="1" dirty="0">
                <a:latin typeface="Calibri" pitchFamily="34" charset="0"/>
              </a:rPr>
            </a:br>
            <a:r>
              <a:rPr lang="fr-FR" b="1" dirty="0">
                <a:latin typeface="Calibri" pitchFamily="34" charset="0"/>
              </a:rPr>
              <a:t/>
            </a:r>
            <a:br>
              <a:rPr lang="fr-FR" b="1" dirty="0">
                <a:latin typeface="Calibri" pitchFamily="34" charset="0"/>
              </a:rPr>
            </a:br>
            <a:r>
              <a:rPr lang="fr-FR" b="1" dirty="0">
                <a:latin typeface="Calibri" pitchFamily="34" charset="0"/>
              </a:rPr>
              <a:t/>
            </a:r>
            <a:br>
              <a:rPr lang="fr-FR" b="1" dirty="0">
                <a:latin typeface="Calibri" pitchFamily="34" charset="0"/>
              </a:rPr>
            </a:br>
            <a:endParaRPr lang="fr-FR" b="1" dirty="0">
              <a:latin typeface="Calibri" pitchFamily="34" charset="0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1887200" y="1949365"/>
            <a:ext cx="9517247" cy="1114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 anchor="ctr">
            <a:spAutoFit/>
          </a:bodyPr>
          <a:lstStyle/>
          <a:p>
            <a:r>
              <a:rPr lang="fr-FR" sz="5800" b="1" dirty="0">
                <a:latin typeface="Lucida Calligraphy" pitchFamily="66" charset="0"/>
              </a:rPr>
              <a:t>Federico García Lorca 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4244654" y="9575815"/>
            <a:ext cx="8230036" cy="4192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fr-FR" b="1" dirty="0">
                <a:latin typeface="Lucida Calligraphy" pitchFamily="66" charset="0"/>
              </a:rPr>
              <a:t>En la calle de los Muros </a:t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>
                <a:latin typeface="Lucida Calligraphy" pitchFamily="66" charset="0"/>
              </a:rPr>
              <a:t>han </a:t>
            </a:r>
            <a:r>
              <a:rPr lang="fr-FR" b="1" dirty="0" err="1">
                <a:latin typeface="Lucida Calligraphy" pitchFamily="66" charset="0"/>
              </a:rPr>
              <a:t>matado</a:t>
            </a:r>
            <a:r>
              <a:rPr lang="fr-FR" b="1" dirty="0">
                <a:latin typeface="Lucida Calligraphy" pitchFamily="66" charset="0"/>
              </a:rPr>
              <a:t> </a:t>
            </a:r>
            <a:r>
              <a:rPr lang="fr-FR" b="1" dirty="0" err="1">
                <a:latin typeface="Lucida Calligraphy" pitchFamily="66" charset="0"/>
              </a:rPr>
              <a:t>una</a:t>
            </a:r>
            <a:r>
              <a:rPr lang="fr-FR" b="1" dirty="0">
                <a:latin typeface="Lucida Calligraphy" pitchFamily="66" charset="0"/>
              </a:rPr>
              <a:t> </a:t>
            </a:r>
            <a:r>
              <a:rPr lang="fr-FR" b="1" dirty="0" err="1">
                <a:latin typeface="Lucida Calligraphy" pitchFamily="66" charset="0"/>
              </a:rPr>
              <a:t>paloma</a:t>
            </a:r>
            <a:r>
              <a:rPr lang="fr-FR" b="1" dirty="0">
                <a:latin typeface="Lucida Calligraphy" pitchFamily="66" charset="0"/>
              </a:rPr>
              <a:t>. </a:t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 err="1">
                <a:latin typeface="Lucida Calligraphy" pitchFamily="66" charset="0"/>
              </a:rPr>
              <a:t>Yo</a:t>
            </a:r>
            <a:r>
              <a:rPr lang="fr-FR" b="1" dirty="0">
                <a:latin typeface="Lucida Calligraphy" pitchFamily="66" charset="0"/>
              </a:rPr>
              <a:t> </a:t>
            </a:r>
            <a:r>
              <a:rPr lang="fr-FR" b="1" dirty="0" err="1">
                <a:latin typeface="Lucida Calligraphy" pitchFamily="66" charset="0"/>
              </a:rPr>
              <a:t>cortaré</a:t>
            </a:r>
            <a:r>
              <a:rPr lang="fr-FR" b="1" dirty="0">
                <a:latin typeface="Lucida Calligraphy" pitchFamily="66" charset="0"/>
              </a:rPr>
              <a:t> con mis </a:t>
            </a:r>
            <a:r>
              <a:rPr lang="fr-FR" b="1" dirty="0" err="1">
                <a:latin typeface="Lucida Calligraphy" pitchFamily="66" charset="0"/>
              </a:rPr>
              <a:t>manos</a:t>
            </a:r>
            <a:r>
              <a:rPr lang="fr-FR" b="1" dirty="0">
                <a:latin typeface="Lucida Calligraphy" pitchFamily="66" charset="0"/>
              </a:rPr>
              <a:t> </a:t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>
                <a:latin typeface="Lucida Calligraphy" pitchFamily="66" charset="0"/>
              </a:rPr>
              <a:t>las flores de su corona. </a:t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>
                <a:latin typeface="Lucida Calligraphy" pitchFamily="66" charset="0"/>
              </a:rPr>
              <a:t>Anda </a:t>
            </a:r>
            <a:r>
              <a:rPr lang="fr-FR" b="1" dirty="0" err="1">
                <a:latin typeface="Lucida Calligraphy" pitchFamily="66" charset="0"/>
              </a:rPr>
              <a:t>jaleo</a:t>
            </a:r>
            <a:r>
              <a:rPr lang="fr-FR" b="1" dirty="0">
                <a:latin typeface="Lucida Calligraphy" pitchFamily="66" charset="0"/>
              </a:rPr>
              <a:t>, </a:t>
            </a:r>
            <a:r>
              <a:rPr lang="fr-FR" b="1" dirty="0" err="1">
                <a:latin typeface="Lucida Calligraphy" pitchFamily="66" charset="0"/>
              </a:rPr>
              <a:t>jaleo</a:t>
            </a:r>
            <a:r>
              <a:rPr lang="fr-FR" b="1" dirty="0">
                <a:latin typeface="Lucida Calligraphy" pitchFamily="66" charset="0"/>
              </a:rPr>
              <a:t>: </a:t>
            </a:r>
            <a:br>
              <a:rPr lang="fr-FR" b="1" dirty="0">
                <a:latin typeface="Lucida Calligraphy" pitchFamily="66" charset="0"/>
              </a:rPr>
            </a:br>
            <a:endParaRPr lang="fr-FR" b="1" dirty="0">
              <a:latin typeface="Lucida Calligraphy" pitchFamily="66" charset="0"/>
            </a:endParaRP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9101118" y="4718031"/>
            <a:ext cx="9137336" cy="6177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fr-FR" b="1" dirty="0">
                <a:latin typeface="Lucida Calligraphy" pitchFamily="66" charset="0"/>
              </a:rPr>
              <a:t>No </a:t>
            </a:r>
            <a:r>
              <a:rPr lang="fr-FR" b="1" dirty="0" err="1">
                <a:latin typeface="Lucida Calligraphy" pitchFamily="66" charset="0"/>
              </a:rPr>
              <a:t>salgas</a:t>
            </a:r>
            <a:r>
              <a:rPr lang="fr-FR" b="1" dirty="0">
                <a:latin typeface="Lucida Calligraphy" pitchFamily="66" charset="0"/>
              </a:rPr>
              <a:t>, </a:t>
            </a:r>
            <a:r>
              <a:rPr lang="fr-FR" b="1" dirty="0" err="1">
                <a:latin typeface="Lucida Calligraphy" pitchFamily="66" charset="0"/>
              </a:rPr>
              <a:t>paloma</a:t>
            </a:r>
            <a:r>
              <a:rPr lang="fr-FR" b="1" dirty="0">
                <a:latin typeface="Lucida Calligraphy" pitchFamily="66" charset="0"/>
              </a:rPr>
              <a:t>, al campo, </a:t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>
                <a:latin typeface="Lucida Calligraphy" pitchFamily="66" charset="0"/>
              </a:rPr>
              <a:t>mira que </a:t>
            </a:r>
            <a:r>
              <a:rPr lang="fr-FR" b="1" dirty="0" err="1">
                <a:latin typeface="Lucida Calligraphy" pitchFamily="66" charset="0"/>
              </a:rPr>
              <a:t>soy</a:t>
            </a:r>
            <a:r>
              <a:rPr lang="fr-FR" b="1" dirty="0">
                <a:latin typeface="Lucida Calligraphy" pitchFamily="66" charset="0"/>
              </a:rPr>
              <a:t> </a:t>
            </a:r>
            <a:r>
              <a:rPr lang="fr-FR" b="1" dirty="0" err="1">
                <a:latin typeface="Lucida Calligraphy" pitchFamily="66" charset="0"/>
              </a:rPr>
              <a:t>cazador</a:t>
            </a:r>
            <a:r>
              <a:rPr lang="fr-FR" b="1" dirty="0">
                <a:latin typeface="Lucida Calligraphy" pitchFamily="66" charset="0"/>
              </a:rPr>
              <a:t>, </a:t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>
                <a:latin typeface="Lucida Calligraphy" pitchFamily="66" charset="0"/>
              </a:rPr>
              <a:t>y si te </a:t>
            </a:r>
            <a:r>
              <a:rPr lang="fr-FR" b="1" dirty="0" err="1">
                <a:latin typeface="Lucida Calligraphy" pitchFamily="66" charset="0"/>
              </a:rPr>
              <a:t>tiro</a:t>
            </a:r>
            <a:r>
              <a:rPr lang="fr-FR" b="1" dirty="0">
                <a:latin typeface="Lucida Calligraphy" pitchFamily="66" charset="0"/>
              </a:rPr>
              <a:t> y te </a:t>
            </a:r>
            <a:r>
              <a:rPr lang="fr-FR" b="1" dirty="0" err="1">
                <a:latin typeface="Lucida Calligraphy" pitchFamily="66" charset="0"/>
              </a:rPr>
              <a:t>mato</a:t>
            </a:r>
            <a:r>
              <a:rPr lang="fr-FR" b="1" dirty="0">
                <a:latin typeface="Lucida Calligraphy" pitchFamily="66" charset="0"/>
              </a:rPr>
              <a:t> </a:t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>
                <a:latin typeface="Lucida Calligraphy" pitchFamily="66" charset="0"/>
              </a:rPr>
              <a:t>para </a:t>
            </a:r>
            <a:r>
              <a:rPr lang="fr-FR" b="1" dirty="0" err="1">
                <a:latin typeface="Lucida Calligraphy" pitchFamily="66" charset="0"/>
              </a:rPr>
              <a:t>mí</a:t>
            </a:r>
            <a:r>
              <a:rPr lang="fr-FR" b="1" dirty="0">
                <a:latin typeface="Lucida Calligraphy" pitchFamily="66" charset="0"/>
              </a:rPr>
              <a:t> </a:t>
            </a:r>
            <a:r>
              <a:rPr lang="fr-FR" b="1" dirty="0" err="1">
                <a:latin typeface="Lucida Calligraphy" pitchFamily="66" charset="0"/>
              </a:rPr>
              <a:t>será</a:t>
            </a:r>
            <a:r>
              <a:rPr lang="fr-FR" b="1" dirty="0">
                <a:latin typeface="Lucida Calligraphy" pitchFamily="66" charset="0"/>
              </a:rPr>
              <a:t> el </a:t>
            </a:r>
            <a:r>
              <a:rPr lang="fr-FR" b="1" dirty="0" err="1">
                <a:latin typeface="Lucida Calligraphy" pitchFamily="66" charset="0"/>
              </a:rPr>
              <a:t>dolor</a:t>
            </a:r>
            <a:r>
              <a:rPr lang="fr-FR" b="1" dirty="0">
                <a:latin typeface="Lucida Calligraphy" pitchFamily="66" charset="0"/>
              </a:rPr>
              <a:t>, </a:t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>
                <a:latin typeface="Lucida Calligraphy" pitchFamily="66" charset="0"/>
              </a:rPr>
              <a:t>para </a:t>
            </a:r>
            <a:r>
              <a:rPr lang="fr-FR" b="1" dirty="0" err="1">
                <a:latin typeface="Lucida Calligraphy" pitchFamily="66" charset="0"/>
              </a:rPr>
              <a:t>mí</a:t>
            </a:r>
            <a:r>
              <a:rPr lang="fr-FR" b="1" dirty="0">
                <a:latin typeface="Lucida Calligraphy" pitchFamily="66" charset="0"/>
              </a:rPr>
              <a:t> </a:t>
            </a:r>
            <a:r>
              <a:rPr lang="fr-FR" b="1" dirty="0" err="1">
                <a:latin typeface="Lucida Calligraphy" pitchFamily="66" charset="0"/>
              </a:rPr>
              <a:t>será</a:t>
            </a:r>
            <a:r>
              <a:rPr lang="fr-FR" b="1" dirty="0">
                <a:latin typeface="Lucida Calligraphy" pitchFamily="66" charset="0"/>
              </a:rPr>
              <a:t> el </a:t>
            </a:r>
            <a:r>
              <a:rPr lang="fr-FR" b="1" dirty="0" err="1">
                <a:latin typeface="Lucida Calligraphy" pitchFamily="66" charset="0"/>
              </a:rPr>
              <a:t>quebranto</a:t>
            </a:r>
            <a:r>
              <a:rPr lang="fr-FR" b="1" dirty="0">
                <a:latin typeface="Lucida Calligraphy" pitchFamily="66" charset="0"/>
              </a:rPr>
              <a:t>, </a:t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>
                <a:latin typeface="Lucida Calligraphy" pitchFamily="66" charset="0"/>
              </a:rPr>
              <a:t>Anda, </a:t>
            </a:r>
            <a:r>
              <a:rPr lang="fr-FR" b="1" dirty="0" err="1">
                <a:latin typeface="Lucida Calligraphy" pitchFamily="66" charset="0"/>
              </a:rPr>
              <a:t>jaleo</a:t>
            </a:r>
            <a:r>
              <a:rPr lang="fr-FR" b="1" dirty="0">
                <a:latin typeface="Lucida Calligraphy" pitchFamily="66" charset="0"/>
              </a:rPr>
              <a:t>, </a:t>
            </a:r>
            <a:r>
              <a:rPr lang="fr-FR" b="1" dirty="0" err="1">
                <a:latin typeface="Lucida Calligraphy" pitchFamily="66" charset="0"/>
              </a:rPr>
              <a:t>jaleo</a:t>
            </a:r>
            <a:r>
              <a:rPr lang="fr-FR" b="1" dirty="0">
                <a:latin typeface="Lucida Calligraphy" pitchFamily="66" charset="0"/>
              </a:rPr>
              <a:t>: </a:t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>
                <a:latin typeface="Lucida Calligraphy" pitchFamily="66" charset="0"/>
              </a:rPr>
              <a:t/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/>
              <a:t/>
            </a:r>
            <a:br>
              <a:rPr lang="fr-FR" b="1" dirty="0"/>
            </a:br>
            <a:endParaRPr lang="es-ES" b="1" dirty="0"/>
          </a:p>
        </p:txBody>
      </p:sp>
      <p:pic>
        <p:nvPicPr>
          <p:cNvPr id="4" name="Image 3" descr="cople danse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50529"/>
            <a:ext cx="8692515" cy="9371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rose rg s'ouvre en coeu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29126" y="3496589"/>
            <a:ext cx="6017895" cy="4972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FEMMES 95ae3e4e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6065"/>
            <a:ext cx="23580725" cy="1215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5" descr="mod_article3436764_18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01316" y="9361501"/>
            <a:ext cx="4078287" cy="278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Image 10" descr="mod_article3436764_18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05363" y="6897688"/>
            <a:ext cx="4452937" cy="303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Image 11" descr="petit_oiseau_026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373850" y="10401300"/>
            <a:ext cx="40005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Image 13" descr="petit_oiseau_026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6725" y="10452100"/>
            <a:ext cx="3995738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4439" name="Rectangle 7"/>
          <p:cNvSpPr>
            <a:spLocks noChangeArrowheads="1"/>
          </p:cNvSpPr>
          <p:nvPr/>
        </p:nvSpPr>
        <p:spPr bwMode="auto">
          <a:xfrm>
            <a:off x="7423150" y="1023938"/>
            <a:ext cx="9178958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2209800"/>
            <a:r>
              <a:rPr lang="es-ES" sz="6600" dirty="0">
                <a:latin typeface="Harlow Solid Italic" pitchFamily="82" charset="0"/>
              </a:rPr>
              <a:t>Que encuentres tiempo</a:t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>
                <a:latin typeface="Harlow Solid Italic" pitchFamily="82" charset="0"/>
              </a:rPr>
              <a:t>para apreciar la vida y tiempo para compartir tu belleza </a:t>
            </a:r>
            <a:r>
              <a:rPr lang="es-ES" sz="6600" dirty="0" smtClean="0">
                <a:latin typeface="Harlow Solid Italic" pitchFamily="82" charset="0"/>
              </a:rPr>
              <a:t>espiritual conmigo</a:t>
            </a:r>
            <a:r>
              <a:rPr lang="es-ES" sz="6600" dirty="0"/>
              <a:t/>
            </a:r>
            <a:br>
              <a:rPr lang="es-ES" sz="6600" dirty="0"/>
            </a:br>
            <a:endParaRPr lang="es-ES" sz="6600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BOUGIE COEUR 3048589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51425" y="0"/>
            <a:ext cx="1872297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 3" descr="3045824339_1_7_gxauGrpU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1375" y="404813"/>
            <a:ext cx="595313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Image 4" descr="3045824339_1_7_gxauGrpU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94813" y="13390563"/>
            <a:ext cx="595312" cy="91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Image 5" descr="3045824339_1_7_gxauGrpU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1375" y="13236575"/>
            <a:ext cx="595313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Image 6" descr="3045824339_1_7_gxauGrpU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85313" y="558800"/>
            <a:ext cx="593725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4199" name="Rectangle 7"/>
          <p:cNvSpPr>
            <a:spLocks noChangeArrowheads="1"/>
          </p:cNvSpPr>
          <p:nvPr/>
        </p:nvSpPr>
        <p:spPr bwMode="auto">
          <a:xfrm>
            <a:off x="582613" y="5289535"/>
            <a:ext cx="3743325" cy="7201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2209800"/>
            <a:r>
              <a:rPr lang="es-ES" sz="6600" dirty="0">
                <a:latin typeface="Harlow Solid Italic" pitchFamily="82" charset="0"/>
              </a:rPr>
              <a:t>Que veas tu presente como un regalo, y tu futuro como otro más.</a:t>
            </a: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FEMMES 7c5ffc0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18775" y="0"/>
            <a:ext cx="13255625" cy="14722475"/>
          </a:xfrm>
          <a:prstGeom prst="rect">
            <a:avLst/>
          </a:prstGeom>
          <a:noFill/>
          <a:ln w="9525">
            <a:solidFill>
              <a:srgbClr val="1116E9"/>
            </a:solidFill>
            <a:miter lim="800000"/>
            <a:headEnd/>
            <a:tailEnd/>
          </a:ln>
        </p:spPr>
      </p:pic>
      <p:pic>
        <p:nvPicPr>
          <p:cNvPr id="18435" name="Image 6" descr="papillon-rouge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3238" y="665163"/>
            <a:ext cx="3033712" cy="250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Image 8" descr="73d1e470bf96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1375" y="404813"/>
            <a:ext cx="1882775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Image 9" descr="73d1e470bf96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104225" y="11106150"/>
            <a:ext cx="1882775" cy="271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5463" name="Rectangle 7"/>
          <p:cNvSpPr>
            <a:spLocks noChangeArrowheads="1"/>
          </p:cNvSpPr>
          <p:nvPr/>
        </p:nvSpPr>
        <p:spPr bwMode="auto">
          <a:xfrm>
            <a:off x="1301750" y="6569075"/>
            <a:ext cx="74168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s-ES" sz="6600" dirty="0">
                <a:latin typeface="Harlow Solid Italic" pitchFamily="82" charset="0"/>
              </a:rPr>
              <a:t/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 smtClean="0">
                <a:latin typeface="Harlow Solid Italic" pitchFamily="82" charset="0"/>
              </a:rPr>
              <a:t>Y </a:t>
            </a:r>
            <a:r>
              <a:rPr lang="es-ES" sz="6600" dirty="0">
                <a:latin typeface="Harlow Solid Italic" pitchFamily="82" charset="0"/>
              </a:rPr>
              <a:t>tus anhelos </a:t>
            </a:r>
            <a:r>
              <a:rPr lang="es-ES" sz="6600" dirty="0" err="1" smtClean="0">
                <a:latin typeface="Harlow Solid Italic" pitchFamily="82" charset="0"/>
              </a:rPr>
              <a:t>seán</a:t>
            </a:r>
            <a:r>
              <a:rPr lang="es-ES" sz="6600" dirty="0" smtClean="0">
                <a:latin typeface="Harlow Solid Italic" pitchFamily="82" charset="0"/>
              </a:rPr>
              <a:t> </a:t>
            </a:r>
            <a:r>
              <a:rPr lang="es-ES" sz="6600" dirty="0">
                <a:latin typeface="Harlow Solid Italic" pitchFamily="82" charset="0"/>
              </a:rPr>
              <a:t>una realidad.</a:t>
            </a:r>
            <a:br>
              <a:rPr lang="es-ES" sz="6600" dirty="0">
                <a:latin typeface="Harlow Solid Italic" pitchFamily="82" charset="0"/>
              </a:rPr>
            </a:br>
            <a:endParaRPr lang="es-ES" sz="6600" dirty="0">
              <a:latin typeface="Harlow Solid Italic" pitchFamily="82" charset="0"/>
            </a:endParaRPr>
          </a:p>
        </p:txBody>
      </p:sp>
      <p:pic>
        <p:nvPicPr>
          <p:cNvPr id="18439" name="Image 9" descr="73d1e470bf96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42288" y="10961688"/>
            <a:ext cx="1882775" cy="271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yo-no-te-pido-top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54500" y="755650"/>
            <a:ext cx="19016663" cy="139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06" name="Rectangle 6"/>
          <p:cNvSpPr>
            <a:spLocks noChangeArrowheads="1"/>
          </p:cNvSpPr>
          <p:nvPr/>
        </p:nvSpPr>
        <p:spPr bwMode="auto">
          <a:xfrm>
            <a:off x="1314376" y="1360445"/>
            <a:ext cx="4249738" cy="887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s-ES" sz="6600" dirty="0" smtClean="0">
                <a:latin typeface="Harlow Solid Italic" pitchFamily="82" charset="0"/>
              </a:rPr>
              <a:t>A</a:t>
            </a:r>
            <a:r>
              <a:rPr lang="es-ES" sz="6600" dirty="0" smtClean="0">
                <a:latin typeface="Harlow Solid Italic" pitchFamily="82" charset="0"/>
              </a:rPr>
              <a:t>grega </a:t>
            </a:r>
            <a:r>
              <a:rPr lang="es-ES" sz="6600" dirty="0">
                <a:latin typeface="Harlow Solid Italic" pitchFamily="82" charset="0"/>
              </a:rPr>
              <a:t>una página dorada al diario de cada nuevo día, y que </a:t>
            </a:r>
            <a:r>
              <a:rPr lang="es-ES" sz="6600" dirty="0" smtClean="0">
                <a:latin typeface="Harlow Solid Italic" pitchFamily="82" charset="0"/>
              </a:rPr>
              <a:t>puedas ser mi amor.</a:t>
            </a:r>
            <a:r>
              <a:rPr lang="es-ES" dirty="0">
                <a:latin typeface="Arial" charset="0"/>
              </a:rPr>
              <a:t/>
            </a:r>
            <a:br>
              <a:rPr lang="es-ES" dirty="0">
                <a:latin typeface="Arial" charset="0"/>
              </a:rPr>
            </a:br>
            <a:endParaRPr lang="es-ES" dirty="0">
              <a:latin typeface="Arial" charset="0"/>
            </a:endParaRP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2" descr="c071477a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78463" y="1528763"/>
            <a:ext cx="17784762" cy="1253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20" descr="2b21b92a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94363" y="11609388"/>
            <a:ext cx="1584325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Image 21" descr="2b21b92a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4775" y="592138"/>
            <a:ext cx="1584325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Image 22" descr="2b21b92a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38825" y="1600200"/>
            <a:ext cx="1584325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Image 23" descr="2b21b92a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00975" y="4270375"/>
            <a:ext cx="1585913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Image 25" descr="9d07587b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2613" y="11898313"/>
            <a:ext cx="3565525" cy="224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Image 15" descr="b9n0mpgd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026438" y="11033125"/>
            <a:ext cx="2747962" cy="253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Image 16" descr="b9n0mpgd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383500" y="1889125"/>
            <a:ext cx="2749550" cy="253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9562" name="Rectangle 10"/>
          <p:cNvSpPr>
            <a:spLocks noChangeArrowheads="1"/>
          </p:cNvSpPr>
          <p:nvPr/>
        </p:nvSpPr>
        <p:spPr bwMode="auto">
          <a:xfrm>
            <a:off x="654050" y="3040063"/>
            <a:ext cx="4824413" cy="814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n-US" sz="6600" dirty="0" smtClean="0"/>
              <a:t> </a:t>
            </a:r>
            <a:r>
              <a:rPr lang="en-US" sz="6600" dirty="0" smtClean="0">
                <a:latin typeface="Harlow Solid Italic" pitchFamily="82" charset="0"/>
              </a:rPr>
              <a:t>Las </a:t>
            </a:r>
            <a:r>
              <a:rPr lang="en-US" sz="6600" dirty="0" err="1">
                <a:latin typeface="Harlow Solid Italic" pitchFamily="82" charset="0"/>
              </a:rPr>
              <a:t>cosas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más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bellas</a:t>
            </a:r>
            <a:r>
              <a:rPr lang="en-US" sz="6600" dirty="0">
                <a:latin typeface="Harlow Solid Italic" pitchFamily="82" charset="0"/>
              </a:rPr>
              <a:t> y </a:t>
            </a:r>
            <a:r>
              <a:rPr lang="en-US" sz="6600" dirty="0" err="1">
                <a:latin typeface="Harlow Solid Italic" pitchFamily="82" charset="0"/>
              </a:rPr>
              <a:t>mejores</a:t>
            </a:r>
            <a:r>
              <a:rPr lang="en-US" sz="6600" dirty="0">
                <a:latin typeface="Harlow Solid Italic" pitchFamily="82" charset="0"/>
              </a:rPr>
              <a:t> en el </a:t>
            </a:r>
            <a:r>
              <a:rPr lang="en-US" sz="6600" dirty="0" err="1">
                <a:latin typeface="Harlow Solid Italic" pitchFamily="82" charset="0"/>
              </a:rPr>
              <a:t>mundo</a:t>
            </a:r>
            <a:r>
              <a:rPr lang="en-US" sz="6600" dirty="0">
                <a:latin typeface="Harlow Solid Italic" pitchFamily="82" charset="0"/>
              </a:rPr>
              <a:t> no </a:t>
            </a:r>
            <a:r>
              <a:rPr lang="en-US" sz="6600" dirty="0" err="1">
                <a:latin typeface="Harlow Solid Italic" pitchFamily="82" charset="0"/>
              </a:rPr>
              <a:t>puede</a:t>
            </a:r>
            <a:r>
              <a:rPr lang="en-US" sz="6600" dirty="0">
                <a:latin typeface="Harlow Solid Italic" pitchFamily="82" charset="0"/>
              </a:rPr>
              <a:t> verse </a:t>
            </a:r>
            <a:r>
              <a:rPr lang="en-US" sz="6600" dirty="0" err="1">
                <a:latin typeface="Harlow Solid Italic" pitchFamily="82" charset="0"/>
              </a:rPr>
              <a:t>ni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tocarse</a:t>
            </a:r>
            <a:r>
              <a:rPr lang="en-US" sz="6600" dirty="0">
                <a:latin typeface="Harlow Solid Italic" pitchFamily="82" charset="0"/>
              </a:rPr>
              <a:t>... </a:t>
            </a:r>
            <a:r>
              <a:rPr lang="en-US" sz="6600" dirty="0" err="1">
                <a:latin typeface="Harlow Solid Italic" pitchFamily="82" charset="0"/>
              </a:rPr>
              <a:t>pero</a:t>
            </a:r>
            <a:r>
              <a:rPr lang="en-US" sz="6600" dirty="0">
                <a:latin typeface="Harlow Solid Italic" pitchFamily="82" charset="0"/>
              </a:rPr>
              <a:t> se </a:t>
            </a:r>
            <a:r>
              <a:rPr lang="en-US" sz="6600" dirty="0" err="1" smtClean="0">
                <a:latin typeface="Harlow Solid Italic" pitchFamily="82" charset="0"/>
              </a:rPr>
              <a:t>sienten</a:t>
            </a:r>
            <a:r>
              <a:rPr lang="en-US" sz="6600" dirty="0" smtClean="0">
                <a:latin typeface="Harlow Solid Italic" pitchFamily="82" charset="0"/>
              </a:rPr>
              <a:t> </a:t>
            </a:r>
            <a:r>
              <a:rPr lang="en-US" sz="6600" dirty="0">
                <a:latin typeface="Harlow Solid Italic" pitchFamily="82" charset="0"/>
              </a:rPr>
              <a:t>en el </a:t>
            </a:r>
            <a:r>
              <a:rPr lang="en-US" sz="6600" dirty="0" err="1">
                <a:latin typeface="Harlow Solid Italic" pitchFamily="82" charset="0"/>
              </a:rPr>
              <a:t>corazón</a:t>
            </a:r>
            <a:r>
              <a:rPr lang="en-US" sz="6600" dirty="0">
                <a:latin typeface="Harlow Solid Italic" pitchFamily="82" charset="0"/>
              </a:rPr>
              <a:t>.</a:t>
            </a: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ps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23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4" descr="decopapi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268200"/>
            <a:ext cx="3640138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Image 5" descr="decopapi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448463" y="11249025"/>
            <a:ext cx="3640137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1366" name="Rectangle 6"/>
          <p:cNvSpPr>
            <a:spLocks noChangeArrowheads="1"/>
          </p:cNvSpPr>
          <p:nvPr/>
        </p:nvSpPr>
        <p:spPr bwMode="auto">
          <a:xfrm>
            <a:off x="12101514" y="8575683"/>
            <a:ext cx="10009471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2209800"/>
            <a:r>
              <a:rPr lang="es-ES" sz="6600" dirty="0">
                <a:latin typeface="Harlow Solid Italic" pitchFamily="82" charset="0"/>
              </a:rPr>
              <a:t>“Que la felicidad eterna"</a:t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 smtClean="0">
                <a:latin typeface="Harlow Solid Italic" pitchFamily="82" charset="0"/>
              </a:rPr>
              <a:t>sea para ti la </a:t>
            </a:r>
            <a:r>
              <a:rPr lang="es-ES" sz="6600" dirty="0" smtClean="0">
                <a:latin typeface="Harlow Solid Italic" pitchFamily="82" charset="0"/>
              </a:rPr>
              <a:t>eterna </a:t>
            </a:r>
            <a:r>
              <a:rPr lang="es-ES" sz="6600" dirty="0">
                <a:latin typeface="Harlow Solid Italic" pitchFamily="82" charset="0"/>
              </a:rPr>
              <a:t>felicidad.</a:t>
            </a:r>
            <a:r>
              <a:rPr lang="es-ES" sz="6600" dirty="0"/>
              <a:t/>
            </a:r>
            <a:br>
              <a:rPr lang="es-ES" sz="6600" dirty="0"/>
            </a:br>
            <a:endParaRPr lang="es-ES" sz="6600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1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1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1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1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1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COUPLES 1a708bf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9538" y="0"/>
            <a:ext cx="1426527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Image 3" descr="3025089572_1_5_caNoIS7z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126325" y="558800"/>
            <a:ext cx="3392488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Image 4" descr="3025089572_1_5_caNoIS7z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1375" y="11379200"/>
            <a:ext cx="3394075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Image 5" descr="23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263438" y="7515225"/>
            <a:ext cx="2203450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Image 8" descr="decoasie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79588" y="715963"/>
            <a:ext cx="2476500" cy="271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Image 9" descr="decoasie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062950" y="11536363"/>
            <a:ext cx="2476500" cy="271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2393" name="Rectangle 9"/>
          <p:cNvSpPr>
            <a:spLocks noChangeArrowheads="1"/>
          </p:cNvSpPr>
          <p:nvPr/>
        </p:nvSpPr>
        <p:spPr bwMode="auto">
          <a:xfrm>
            <a:off x="798513" y="4265613"/>
            <a:ext cx="4608512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n-US" sz="6600" dirty="0"/>
              <a:t>S</a:t>
            </a:r>
            <a:r>
              <a:rPr lang="en-US" sz="6600" dirty="0" smtClean="0"/>
              <a:t>i </a:t>
            </a:r>
            <a:r>
              <a:rPr lang="en-US" sz="6600" dirty="0" err="1"/>
              <a:t>fueras</a:t>
            </a:r>
            <a:r>
              <a:rPr lang="en-US" sz="6600" dirty="0"/>
              <a:t> </a:t>
            </a:r>
            <a:r>
              <a:rPr lang="en-US" sz="6600" dirty="0" err="1"/>
              <a:t>una</a:t>
            </a:r>
            <a:r>
              <a:rPr lang="en-US" sz="6600" dirty="0"/>
              <a:t> </a:t>
            </a:r>
            <a:r>
              <a:rPr lang="en-US" sz="6600" dirty="0" err="1"/>
              <a:t>lágrima</a:t>
            </a:r>
            <a:r>
              <a:rPr lang="en-US" sz="6600" dirty="0"/>
              <a:t>, no </a:t>
            </a:r>
            <a:r>
              <a:rPr lang="en-US" sz="6600" dirty="0" err="1"/>
              <a:t>lloraría</a:t>
            </a:r>
            <a:r>
              <a:rPr lang="en-US" sz="6600" dirty="0"/>
              <a:t> </a:t>
            </a:r>
            <a:r>
              <a:rPr lang="en-US" sz="6600" dirty="0" err="1"/>
              <a:t>por</a:t>
            </a:r>
            <a:r>
              <a:rPr lang="en-US" sz="6600" dirty="0"/>
              <a:t> </a:t>
            </a:r>
            <a:r>
              <a:rPr lang="en-US" sz="6600" dirty="0" err="1"/>
              <a:t>miedo</a:t>
            </a:r>
            <a:r>
              <a:rPr lang="en-US" sz="6600" dirty="0"/>
              <a:t> a </a:t>
            </a:r>
            <a:r>
              <a:rPr lang="en-US" sz="6600" dirty="0" err="1"/>
              <a:t>perderte</a:t>
            </a:r>
            <a:endParaRPr lang="es-ES" sz="6600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2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2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2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2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2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239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FEMMES 4477d836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0"/>
            <a:ext cx="17526000" cy="144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8" descr="09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245388" y="11225213"/>
            <a:ext cx="3529012" cy="349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Image 12" descr="decorosebleu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27113" y="249238"/>
            <a:ext cx="1908175" cy="175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Image 13" descr="decorosebleu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27113" y="12463463"/>
            <a:ext cx="1908175" cy="175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Image 8" descr="09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43813" y="7670800"/>
            <a:ext cx="3430587" cy="339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Image 8" descr="09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12063" y="3929063"/>
            <a:ext cx="3462337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Image 8" descr="09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43813" y="249238"/>
            <a:ext cx="3430587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Image 13" descr="decorosebleu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98963" y="12330113"/>
            <a:ext cx="1908175" cy="175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Image 13" descr="decorosebleu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959763" y="1600200"/>
            <a:ext cx="1908175" cy="175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3419" name="Rectangle 11"/>
          <p:cNvSpPr>
            <a:spLocks noChangeArrowheads="1"/>
          </p:cNvSpPr>
          <p:nvPr/>
        </p:nvSpPr>
        <p:spPr bwMode="auto">
          <a:xfrm>
            <a:off x="1517650" y="2465388"/>
            <a:ext cx="4846638" cy="915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s-ES" sz="6600" dirty="0">
                <a:latin typeface="Harlow Solid Italic" pitchFamily="82" charset="0"/>
              </a:rPr>
              <a:t/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 smtClean="0">
                <a:latin typeface="Harlow Solid Italic" pitchFamily="82" charset="0"/>
              </a:rPr>
              <a:t> Si </a:t>
            </a:r>
            <a:r>
              <a:rPr lang="es-ES" sz="6600" dirty="0">
                <a:latin typeface="Harlow Solid Italic" pitchFamily="82" charset="0"/>
              </a:rPr>
              <a:t>sigues creyendo en ellos, tus sueños seguirán tratando de florecer en ti.</a:t>
            </a:r>
            <a:r>
              <a:rPr lang="es-ES" sz="6600" dirty="0"/>
              <a:t/>
            </a:r>
            <a:br>
              <a:rPr lang="es-ES" sz="6600" dirty="0"/>
            </a:br>
            <a:endParaRPr lang="es-ES" sz="6600" dirty="0"/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3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341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imag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1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8054" name="Rectangle 6"/>
          <p:cNvSpPr>
            <a:spLocks noChangeArrowheads="1"/>
          </p:cNvSpPr>
          <p:nvPr/>
        </p:nvSpPr>
        <p:spPr bwMode="auto">
          <a:xfrm>
            <a:off x="1301750" y="6065838"/>
            <a:ext cx="5962650" cy="713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6600" dirty="0">
                <a:solidFill>
                  <a:schemeClr val="bg1"/>
                </a:solidFill>
              </a:rPr>
              <a:t>S</a:t>
            </a:r>
            <a:r>
              <a:rPr lang="en-US" sz="6600" dirty="0" smtClean="0">
                <a:solidFill>
                  <a:schemeClr val="bg1"/>
                </a:solidFill>
              </a:rPr>
              <a:t>i </a:t>
            </a:r>
            <a:r>
              <a:rPr lang="en-US" sz="6600" dirty="0">
                <a:solidFill>
                  <a:schemeClr val="bg1"/>
                </a:solidFill>
              </a:rPr>
              <a:t>la </a:t>
            </a:r>
            <a:r>
              <a:rPr lang="en-US" sz="6600" dirty="0" err="1">
                <a:solidFill>
                  <a:schemeClr val="bg1"/>
                </a:solidFill>
              </a:rPr>
              <a:t>vida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es</a:t>
            </a:r>
            <a:r>
              <a:rPr lang="en-US" sz="6600" dirty="0">
                <a:solidFill>
                  <a:schemeClr val="bg1"/>
                </a:solidFill>
              </a:rPr>
              <a:t> un </a:t>
            </a:r>
            <a:r>
              <a:rPr lang="en-US" sz="6600" dirty="0" err="1">
                <a:solidFill>
                  <a:schemeClr val="bg1"/>
                </a:solidFill>
              </a:rPr>
              <a:t>sueño</a:t>
            </a:r>
            <a:r>
              <a:rPr lang="en-US" sz="6600" dirty="0">
                <a:solidFill>
                  <a:schemeClr val="bg1"/>
                </a:solidFill>
              </a:rPr>
              <a:t>, y los </a:t>
            </a:r>
            <a:r>
              <a:rPr lang="en-US" sz="6600" dirty="0" err="1">
                <a:solidFill>
                  <a:schemeClr val="bg1"/>
                </a:solidFill>
              </a:rPr>
              <a:t>sueños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sueños</a:t>
            </a:r>
            <a:r>
              <a:rPr lang="en-US" sz="6600" dirty="0">
                <a:solidFill>
                  <a:schemeClr val="bg1"/>
                </a:solidFill>
              </a:rPr>
              <a:t> son, no dudes </a:t>
            </a:r>
            <a:r>
              <a:rPr lang="en-US" sz="6600" dirty="0" err="1">
                <a:solidFill>
                  <a:schemeClr val="bg1"/>
                </a:solidFill>
              </a:rPr>
              <a:t>que</a:t>
            </a:r>
            <a:r>
              <a:rPr lang="en-US" sz="6600" dirty="0">
                <a:solidFill>
                  <a:schemeClr val="bg1"/>
                </a:solidFill>
              </a:rPr>
              <a:t> de </a:t>
            </a:r>
            <a:r>
              <a:rPr lang="en-US" sz="6600" dirty="0" err="1">
                <a:solidFill>
                  <a:schemeClr val="bg1"/>
                </a:solidFill>
              </a:rPr>
              <a:t>mis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sueños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tú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  <a:r>
              <a:rPr lang="en-US" sz="6600" dirty="0" err="1">
                <a:solidFill>
                  <a:schemeClr val="bg1"/>
                </a:solidFill>
              </a:rPr>
              <a:t>eres</a:t>
            </a:r>
            <a:r>
              <a:rPr lang="en-US" sz="6600" dirty="0">
                <a:solidFill>
                  <a:schemeClr val="bg1"/>
                </a:solidFill>
              </a:rPr>
              <a:t> el </a:t>
            </a:r>
            <a:r>
              <a:rPr lang="en-US" sz="6600" dirty="0" err="1">
                <a:solidFill>
                  <a:schemeClr val="bg1"/>
                </a:solidFill>
              </a:rPr>
              <a:t>mejor</a:t>
            </a:r>
            <a:r>
              <a:rPr lang="en-US" sz="6600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58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805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.LA MER 331766b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51425" y="1239838"/>
            <a:ext cx="18722975" cy="12168187"/>
          </a:xfrm>
          <a:prstGeom prst="rect">
            <a:avLst/>
          </a:prstGeom>
          <a:noFill/>
          <a:ln w="76200">
            <a:solidFill>
              <a:srgbClr val="990033"/>
            </a:solidFill>
            <a:miter lim="800000"/>
            <a:headEnd/>
            <a:tailEnd/>
          </a:ln>
        </p:spPr>
      </p:pic>
      <p:pic>
        <p:nvPicPr>
          <p:cNvPr id="17411" name="Image 3" descr="papillon-rouge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22925" y="10385425"/>
            <a:ext cx="2620963" cy="216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Image 6" descr="2982385257_1_5_7Tmq4aaK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01750" y="11825288"/>
            <a:ext cx="4308475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Image 7" descr="2982385257_1_5_7Tmq4aaK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308475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Image 9" descr="0001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002375" y="1949450"/>
            <a:ext cx="3244850" cy="247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7271" name="Rectangle 7"/>
          <p:cNvSpPr>
            <a:spLocks noChangeArrowheads="1"/>
          </p:cNvSpPr>
          <p:nvPr/>
        </p:nvSpPr>
        <p:spPr bwMode="auto">
          <a:xfrm>
            <a:off x="1085850" y="3328988"/>
            <a:ext cx="4092575" cy="821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s-ES" sz="6600" dirty="0">
                <a:latin typeface="Harlow Solid Italic" pitchFamily="82" charset="0"/>
              </a:rPr>
              <a:t/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>
                <a:latin typeface="Harlow Solid Italic" pitchFamily="82" charset="0"/>
              </a:rPr>
              <a:t>R</a:t>
            </a:r>
            <a:r>
              <a:rPr lang="es-ES" sz="6600" dirty="0" smtClean="0">
                <a:latin typeface="Harlow Solid Italic" pitchFamily="82" charset="0"/>
              </a:rPr>
              <a:t>ecuerda </a:t>
            </a:r>
            <a:r>
              <a:rPr lang="es-ES" sz="6600" dirty="0">
                <a:latin typeface="Harlow Solid Italic" pitchFamily="82" charset="0"/>
              </a:rPr>
              <a:t>cuántas sonrisas</a:t>
            </a:r>
            <a:br>
              <a:rPr lang="es-ES" sz="6600" dirty="0">
                <a:latin typeface="Harlow Solid Italic" pitchFamily="82" charset="0"/>
              </a:rPr>
            </a:br>
            <a:r>
              <a:rPr lang="es-ES" sz="6600" dirty="0">
                <a:latin typeface="Harlow Solid Italic" pitchFamily="82" charset="0"/>
              </a:rPr>
              <a:t>pueden llenar un día.</a:t>
            </a:r>
            <a:br>
              <a:rPr lang="es-ES" sz="6600" dirty="0">
                <a:latin typeface="Harlow Solid Italic" pitchFamily="82" charset="0"/>
              </a:rPr>
            </a:br>
            <a:endParaRPr lang="es-ES" sz="66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7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27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FEMMES 7ecc5f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02425" y="0"/>
            <a:ext cx="14263688" cy="14722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1507" name="Image 4" descr="2979585535_1_7_o2zRGlbK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2425" y="9999663"/>
            <a:ext cx="1931988" cy="472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Image 6" descr="2979585535_1_7_o2zRGlbK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391563" y="0"/>
            <a:ext cx="1931987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Image 7" descr="decorosepapillona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391563" y="4697413"/>
            <a:ext cx="12382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Image 8" descr="decorosepapillona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4425" y="12615863"/>
            <a:ext cx="12382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Image 8" descr="decorosepapillona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4425" y="10142538"/>
            <a:ext cx="12382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Image 8" descr="decorosepapillona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536025" y="7289800"/>
            <a:ext cx="12382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9322" name="Rectangle 10"/>
          <p:cNvSpPr>
            <a:spLocks noChangeArrowheads="1"/>
          </p:cNvSpPr>
          <p:nvPr/>
        </p:nvSpPr>
        <p:spPr bwMode="auto">
          <a:xfrm>
            <a:off x="1314376" y="2574891"/>
            <a:ext cx="5256212" cy="9233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209800"/>
            <a:r>
              <a:rPr lang="en-US" sz="6600" dirty="0" err="1">
                <a:latin typeface="Harlow Solid Italic" pitchFamily="82" charset="0"/>
              </a:rPr>
              <a:t>N</a:t>
            </a:r>
            <a:r>
              <a:rPr lang="en-US" sz="6600" dirty="0" err="1" smtClean="0">
                <a:latin typeface="Harlow Solid Italic" pitchFamily="82" charset="0"/>
              </a:rPr>
              <a:t>os</a:t>
            </a:r>
            <a:r>
              <a:rPr lang="en-US" sz="6600" dirty="0" smtClean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conocimos</a:t>
            </a:r>
            <a:r>
              <a:rPr lang="en-US" sz="6600" dirty="0">
                <a:latin typeface="Harlow Solid Italic" pitchFamily="82" charset="0"/>
              </a:rPr>
              <a:t> un </a:t>
            </a:r>
            <a:r>
              <a:rPr lang="en-US" sz="6600" dirty="0" err="1">
                <a:latin typeface="Harlow Solid Italic" pitchFamily="82" charset="0"/>
              </a:rPr>
              <a:t>día</a:t>
            </a:r>
            <a:r>
              <a:rPr lang="en-US" sz="6600" dirty="0">
                <a:latin typeface="Harlow Solid Italic" pitchFamily="82" charset="0"/>
              </a:rPr>
              <a:t>, </a:t>
            </a:r>
            <a:r>
              <a:rPr lang="en-US" sz="6600" dirty="0" err="1">
                <a:latin typeface="Harlow Solid Italic" pitchFamily="82" charset="0"/>
              </a:rPr>
              <a:t>fue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como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por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casualidad</a:t>
            </a:r>
            <a:r>
              <a:rPr lang="en-US" sz="6600" dirty="0">
                <a:latin typeface="Harlow Solid Italic" pitchFamily="82" charset="0"/>
              </a:rPr>
              <a:t> y </a:t>
            </a:r>
            <a:r>
              <a:rPr lang="en-US" sz="6600" dirty="0" err="1">
                <a:latin typeface="Harlow Solid Italic" pitchFamily="82" charset="0"/>
              </a:rPr>
              <a:t>nunca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pensé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que</a:t>
            </a:r>
            <a:r>
              <a:rPr lang="en-US" sz="6600" dirty="0">
                <a:latin typeface="Harlow Solid Italic" pitchFamily="82" charset="0"/>
              </a:rPr>
              <a:t> en </a:t>
            </a:r>
            <a:r>
              <a:rPr lang="en-US" sz="6600" dirty="0" err="1">
                <a:latin typeface="Harlow Solid Italic" pitchFamily="82" charset="0"/>
              </a:rPr>
              <a:t>ti</a:t>
            </a:r>
            <a:r>
              <a:rPr lang="en-US" sz="6600" dirty="0">
                <a:latin typeface="Harlow Solid Italic" pitchFamily="82" charset="0"/>
              </a:rPr>
              <a:t> </a:t>
            </a:r>
            <a:r>
              <a:rPr lang="en-US" sz="6600" dirty="0" err="1">
                <a:latin typeface="Harlow Solid Italic" pitchFamily="82" charset="0"/>
              </a:rPr>
              <a:t>encontraría</a:t>
            </a:r>
            <a:r>
              <a:rPr lang="en-US" sz="6600" dirty="0">
                <a:latin typeface="Harlow Solid Italic" pitchFamily="82" charset="0"/>
              </a:rPr>
              <a:t>, lo </a:t>
            </a:r>
            <a:r>
              <a:rPr lang="en-US" sz="6600" dirty="0" err="1">
                <a:latin typeface="Harlow Solid Italic" pitchFamily="82" charset="0"/>
              </a:rPr>
              <a:t>que</a:t>
            </a:r>
            <a:r>
              <a:rPr lang="en-US" sz="6600" dirty="0">
                <a:latin typeface="Harlow Solid Italic" pitchFamily="82" charset="0"/>
              </a:rPr>
              <a:t> he </a:t>
            </a:r>
            <a:r>
              <a:rPr lang="en-US" sz="6600" dirty="0" err="1">
                <a:latin typeface="Harlow Solid Italic" pitchFamily="82" charset="0"/>
              </a:rPr>
              <a:t>llegado</a:t>
            </a:r>
            <a:r>
              <a:rPr lang="en-US" sz="6600" dirty="0">
                <a:latin typeface="Harlow Solid Italic" pitchFamily="82" charset="0"/>
              </a:rPr>
              <a:t> a </a:t>
            </a:r>
            <a:r>
              <a:rPr lang="en-US" sz="6600" dirty="0" err="1">
                <a:latin typeface="Harlow Solid Italic" pitchFamily="82" charset="0"/>
              </a:rPr>
              <a:t>encontrar</a:t>
            </a:r>
            <a:r>
              <a:rPr lang="en-US" sz="6600" dirty="0">
                <a:latin typeface="Harlow Solid Italic" pitchFamily="82" charset="0"/>
              </a:rPr>
              <a:t>.</a:t>
            </a:r>
          </a:p>
        </p:txBody>
      </p:sp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9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9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9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9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9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932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Image 4" descr="couple tendress rose effet anim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88920" y="0"/>
            <a:ext cx="1179639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Image 6" descr="gr coeur roses et autres coeurs glitte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9090" y="715676"/>
            <a:ext cx="6678295" cy="5098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cople dans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50529"/>
            <a:ext cx="8692515" cy="9371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1 Marcador de fecha"/>
          <p:cNvSpPr txBox="1">
            <a:spLocks noGrp="1"/>
          </p:cNvSpPr>
          <p:nvPr/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/>
          <a:lstStyle/>
          <a:p>
            <a:fld id="{CCC8DCDC-07AB-4E0D-B5FD-6ECBFC2FC322}" type="datetime1">
              <a:rPr lang="es-ES_tradnl" sz="4800" b="1">
                <a:solidFill>
                  <a:srgbClr val="FFFF00"/>
                </a:solidFill>
              </a:rPr>
              <a:pPr/>
              <a:t>03/02/2014</a:t>
            </a:fld>
            <a:endParaRPr lang="es-ES_tradnl" sz="4800" b="1" dirty="0">
              <a:solidFill>
                <a:srgbClr val="FFFF00"/>
              </a:solidFill>
            </a:endParaRPr>
          </a:p>
        </p:txBody>
      </p:sp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16602108" y="13076277"/>
            <a:ext cx="3714777" cy="1237098"/>
          </a:xfrm>
          <a:prstGeom prst="rect">
            <a:avLst/>
          </a:prstGeom>
        </p:spPr>
        <p:txBody>
          <a:bodyPr wrap="none" lIns="219977" tIns="109989" rIns="219977" bIns="109989" fromWordArt="1">
            <a:prstTxWarp prst="textDoubleWave1">
              <a:avLst>
                <a:gd name="adj1" fmla="val 12500"/>
                <a:gd name="adj2" fmla="val 0"/>
              </a:avLst>
            </a:prstTxWarp>
          </a:bodyPr>
          <a:lstStyle/>
          <a:p>
            <a:pPr algn="ctr"/>
            <a:r>
              <a:rPr lang="es-ES" sz="8700" b="1" kern="10" spc="-866" dirty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Harlow Solid Italic" pitchFamily="82" charset="0"/>
              </a:rPr>
              <a:t>José Luis</a:t>
            </a:r>
          </a:p>
        </p:txBody>
      </p:sp>
      <p:pic>
        <p:nvPicPr>
          <p:cNvPr id="21513" name="Picture 13" descr="butlets_100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8711" y="1022395"/>
            <a:ext cx="1543685" cy="1250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Image 4" descr="petits coeur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854397"/>
            <a:ext cx="23774400" cy="19629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15" descr="butlets_100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7615" y="11999500"/>
            <a:ext cx="1543685" cy="125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16" descr="butlets_100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959562" y="3789337"/>
            <a:ext cx="1543685" cy="1250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7" name="Picture 13" descr="avatar_5511_13260337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687031" y="11999501"/>
            <a:ext cx="2043114" cy="2219784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4600524" y="0"/>
            <a:ext cx="15164435" cy="14903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>
            <a:spAutoFit/>
          </a:bodyPr>
          <a:lstStyle/>
          <a:p>
            <a:pPr algn="ctr"/>
            <a:endParaRPr lang="es-ES" sz="10600" b="1" dirty="0">
              <a:solidFill>
                <a:srgbClr val="99CC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SimSun" pitchFamily="2" charset="-122"/>
            </a:endParaRPr>
          </a:p>
          <a:p>
            <a:pPr algn="ctr"/>
            <a:fld id="{D85C2308-C1DD-45B9-96F5-D09B954F2821}" type="datetime4">
              <a:rPr lang="es-ES" sz="10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SimSun" pitchFamily="2" charset="-122"/>
              </a:rPr>
              <a:pPr algn="ctr"/>
              <a:t>03 de febrero de 2014</a:t>
            </a:fld>
            <a:endParaRPr lang="es-ES" sz="106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SimSun" pitchFamily="2" charset="-122"/>
            </a:endParaRPr>
          </a:p>
          <a:p>
            <a:pPr algn="ctr"/>
            <a:r>
              <a:rPr lang="es-ES" sz="10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SimSun" pitchFamily="2" charset="-122"/>
              </a:rPr>
              <a:t> son las </a:t>
            </a:r>
            <a:fld id="{7701C4C9-DE26-4671-8631-6D8C3190851C}" type="datetime10">
              <a:rPr lang="es-ES" sz="10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SimSun" pitchFamily="2" charset="-122"/>
              </a:rPr>
              <a:pPr algn="ctr"/>
              <a:t>13:40</a:t>
            </a:fld>
            <a:r>
              <a:rPr lang="es-ES" sz="10600" b="1" dirty="0">
                <a:solidFill>
                  <a:srgbClr val="99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SimSun" pitchFamily="2" charset="-122"/>
              </a:rPr>
              <a:t> </a:t>
            </a:r>
          </a:p>
          <a:p>
            <a:pPr algn="ctr"/>
            <a:r>
              <a:rPr lang="es-ES" sz="10600" b="1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SimSun" pitchFamily="2" charset="-122"/>
              </a:rPr>
              <a:t>Un </a:t>
            </a:r>
            <a:r>
              <a:rPr lang="es-ES" sz="10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SimSun" pitchFamily="2" charset="-122"/>
              </a:rPr>
              <a:t>Fuerte abrazo </a:t>
            </a:r>
            <a:r>
              <a:rPr lang="es-ES" sz="10600" b="1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SimSun" pitchFamily="2" charset="-122"/>
              </a:rPr>
              <a:t>me alegro que te haya gustado</a:t>
            </a:r>
            <a:r>
              <a:rPr lang="es-ES" sz="10600" b="1" dirty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SimSun" pitchFamily="2" charset="-122"/>
              </a:rPr>
              <a:t> </a:t>
            </a:r>
          </a:p>
          <a:p>
            <a:pPr algn="ctr"/>
            <a:endParaRPr lang="es-ES" sz="10600" b="1" dirty="0">
              <a:solidFill>
                <a:srgbClr val="FFCC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SimSun" pitchFamily="2" charset="-122"/>
            </a:endParaRPr>
          </a:p>
          <a:p>
            <a:pPr algn="ctr"/>
            <a:endParaRPr lang="es-ES" sz="4800" b="1" dirty="0">
              <a:solidFill>
                <a:srgbClr val="99CC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SimSun" pitchFamily="2" charset="-122"/>
            </a:endParaRPr>
          </a:p>
          <a:p>
            <a:pPr algn="ctr"/>
            <a:endParaRPr lang="es-ES" sz="5800" b="1" dirty="0">
              <a:solidFill>
                <a:srgbClr val="99CC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SimSun" pitchFamily="2" charset="-122"/>
            </a:endParaRP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5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750"/>
                            </p:stCondLst>
                            <p:childTnLst>
                              <p:par>
                                <p:cTn id="18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7" grpId="1" animBg="1"/>
      <p:bldP spid="307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396960" y="1308665"/>
            <a:ext cx="792480" cy="654332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563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0632899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960" y="1308664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2575560" y="7361237"/>
          <a:ext cx="18425160" cy="2224730"/>
        </p:xfrm>
        <a:graphic>
          <a:graphicData uri="http://schemas.openxmlformats.org/drawingml/2006/table">
            <a:tbl>
              <a:tblPr/>
              <a:tblGrid>
                <a:gridCol w="3070860"/>
                <a:gridCol w="3070860"/>
                <a:gridCol w="3070860"/>
                <a:gridCol w="3070860"/>
                <a:gridCol w="3070860"/>
                <a:gridCol w="3070860"/>
              </a:tblGrid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6209340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20530331">
            <a:off x="13868400" y="3271664"/>
            <a:ext cx="9311640" cy="336026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"/>
</p:tagLst>
</file>

<file path=ppt/theme/theme1.xml><?xml version="1.0" encoding="utf-8"?>
<a:theme xmlns:a="http://schemas.openxmlformats.org/drawingml/2006/main" name="HOY ES EL DIA DE LOS ENAMORADOS">
  <a:themeElements>
    <a:clrScheme name="QU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QU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lnDef>
  </a:objectDefaults>
  <a:extraClrSchemeLst>
    <a:extraClrScheme>
      <a:clrScheme name="QU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HOY ES EL DIA DE LOS ENAMORADOS</Template>
  <TotalTime>15</TotalTime>
  <Words>382</Words>
  <Application>Microsoft Office PowerPoint</Application>
  <PresentationFormat>Personalizado</PresentationFormat>
  <Paragraphs>65</Paragraphs>
  <Slides>40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HOY ES EL DIA DE LOS ENAMORADOS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2014-02-03T12:40:08Z</dcterms:created>
  <dcterms:modified xsi:type="dcterms:W3CDTF">2014-02-03T12:55:09Z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