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72" r:id="rId2"/>
  </p:sldMasterIdLst>
  <p:notesMasterIdLst>
    <p:notesMasterId r:id="rId18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6" r:id="rId15"/>
    <p:sldId id="269" r:id="rId16"/>
    <p:sldId id="270" r:id="rId17"/>
  </p:sldIdLst>
  <p:sldSz cx="12192000" cy="6858000"/>
  <p:notesSz cx="6858000" cy="9144000"/>
  <p:embeddedFontLst>
    <p:embeddedFont>
      <p:font typeface="Fiolex Girls" pitchFamily="34" charset="0"/>
      <p:regular r:id="rId19"/>
    </p:embeddedFont>
    <p:embeddedFont>
      <p:font typeface="Edwardian Script ITC" pitchFamily="66" charset="0"/>
      <p:regular r:id="rId20"/>
    </p:embeddedFont>
    <p:embeddedFont>
      <p:font typeface="Script MT Bold" pitchFamily="66" charset="0"/>
      <p:bold r:id="rId21"/>
    </p:embeddedFont>
    <p:embeddedFont>
      <p:font typeface="Calibri" pitchFamily="34" charset="0"/>
      <p:regular r:id="rId22"/>
      <p:bold r:id="rId23"/>
      <p:italic r:id="rId24"/>
      <p:boldItalic r:id="rId25"/>
    </p:embeddedFont>
    <p:embeddedFont>
      <p:font typeface="Kristen ITC" pitchFamily="66" charset="0"/>
      <p:regular r:id="rId26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Full" cryptAlgorithmClass="hash" cryptAlgorithmType="typeAny" cryptAlgorithmSid="4" spinCount="100000" saltData="33/V/iQ1jnFktrASzUCliA==" hashData="jttBOmbNUw1c/KTf7h7dWkZQ6YQ="/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FFFFFF"/>
    <a:srgbClr val="EA7500"/>
    <a:srgbClr val="777777"/>
    <a:srgbClr val="5F5F5F"/>
    <a:srgbClr val="292929"/>
    <a:srgbClr val="FF8811"/>
    <a:srgbClr val="800000"/>
    <a:srgbClr val="663300"/>
    <a:srgbClr val="FFFF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13" autoAdjust="0"/>
  </p:normalViewPr>
  <p:slideViewPr>
    <p:cSldViewPr>
      <p:cViewPr varScale="1">
        <p:scale>
          <a:sx n="42" d="100"/>
          <a:sy n="42" d="100"/>
        </p:scale>
        <p:origin x="-108" y="-141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" Type="http://schemas.openxmlformats.org/officeDocument/2006/relationships/slide" Target="slides/slide1.xml"/><Relationship Id="rId21" Type="http://schemas.openxmlformats.org/officeDocument/2006/relationships/font" Target="fonts/font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2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5.fntdata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font" Target="fonts/font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4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>
            <a:extLst>
              <a:ext uri="{FF2B5EF4-FFF2-40B4-BE49-F238E27FC236}">
                <a16:creationId xmlns:a16="http://schemas.microsoft.com/office/drawing/2014/main" xmlns="" id="{264ED00E-61F2-4CFC-809B-27D4CF3A616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xmlns="" id="{E31FC401-843E-1194-7D74-21EBE747908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4E9BAE2-888B-4B31-957F-CF8CAB840A30}" type="datetimeFigureOut">
              <a:rPr lang="es-ES"/>
              <a:pPr>
                <a:defRPr/>
              </a:pPr>
              <a:t>17/01/2025</a:t>
            </a:fld>
            <a:endParaRPr lang="es-ES"/>
          </a:p>
        </p:txBody>
      </p:sp>
      <p:sp>
        <p:nvSpPr>
          <p:cNvPr id="4" name="3 Marcador de imagen de diapositiva">
            <a:extLst>
              <a:ext uri="{FF2B5EF4-FFF2-40B4-BE49-F238E27FC236}">
                <a16:creationId xmlns:a16="http://schemas.microsoft.com/office/drawing/2014/main" xmlns="" id="{D328AD52-C9ED-E12F-CCA0-CABC8C53C73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>
            <a:extLst>
              <a:ext uri="{FF2B5EF4-FFF2-40B4-BE49-F238E27FC236}">
                <a16:creationId xmlns:a16="http://schemas.microsoft.com/office/drawing/2014/main" xmlns="" id="{483B5D66-BEE2-A7A8-B701-C0C6CBB83C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xmlns="" id="{279A28E8-C3BB-1EED-6523-A340F67CD7F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xmlns="" id="{9D83F702-A808-77D7-8C7E-8C013FEDCD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6CEEC87-A4C7-4D54-A5DF-5C3AA722B270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Marcador de imagen de diapositiva">
            <a:extLst>
              <a:ext uri="{FF2B5EF4-FFF2-40B4-BE49-F238E27FC236}">
                <a16:creationId xmlns:a16="http://schemas.microsoft.com/office/drawing/2014/main" xmlns="" id="{C0950A2D-611A-6FBE-ABF0-AD97CF4B982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2 Marcador de notas">
            <a:extLst>
              <a:ext uri="{FF2B5EF4-FFF2-40B4-BE49-F238E27FC236}">
                <a16:creationId xmlns:a16="http://schemas.microsoft.com/office/drawing/2014/main" xmlns="" id="{452B2A02-7DEB-1BE1-5ED2-23273BE0677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19460" name="3 Marcador de número de diapositiva">
            <a:extLst>
              <a:ext uri="{FF2B5EF4-FFF2-40B4-BE49-F238E27FC236}">
                <a16:creationId xmlns:a16="http://schemas.microsoft.com/office/drawing/2014/main" xmlns="" id="{E9D973EA-B642-5827-63EE-839646CFB8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97AA513-A6E4-449E-9964-0AA327CBBA4A}" type="slidenum">
              <a:rPr lang="es-ES" altLang="es-ES"/>
              <a:pPr eaLnBrk="1" hangingPunct="1"/>
              <a:t>5</a:t>
            </a:fld>
            <a:endParaRPr lang="es-ES" alt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xmlns="" id="{10164D51-223A-AF4E-5A2E-9E09B86C3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A8DB6-BA0B-489A-AEE0-500B257E96FC}" type="datetimeFigureOut">
              <a:rPr lang="es-ES"/>
              <a:pPr>
                <a:defRPr/>
              </a:pPr>
              <a:t>17/01/2025</a:t>
            </a:fld>
            <a:endParaRPr lang="es-ES" dirty="0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xmlns="" id="{96A287D7-3706-D4DA-899E-BAD2C3E22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xmlns="" id="{E0B46FA2-D0F3-5802-7F49-BC43AB8B4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9CAE56-C049-408F-B770-AC495E2906B8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2128007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xmlns="" id="{9CAE096E-8E99-E723-3D8F-34D37A163F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09E76F-97E7-434A-914D-6C9E7130B17D}" type="datetimeFigureOut">
              <a:rPr lang="es-ES"/>
              <a:pPr>
                <a:defRPr/>
              </a:pPr>
              <a:t>17/01/2025</a:t>
            </a:fld>
            <a:endParaRPr lang="es-ES" dirty="0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xmlns="" id="{4384C772-07CA-E10E-BB7E-45AE06153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xmlns="" id="{F9B6ACAF-3F2A-CBC9-BCE5-863190852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77A6A2-73E3-4758-8FD8-F5FF778E2CF4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3610336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xmlns="" id="{93A0EEDD-DAE3-7E6D-FD34-DFC89AFDB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4F90C-7FCD-4E63-9A79-42459DEE80CD}" type="datetimeFigureOut">
              <a:rPr lang="es-ES"/>
              <a:pPr>
                <a:defRPr/>
              </a:pPr>
              <a:t>17/01/2025</a:t>
            </a:fld>
            <a:endParaRPr lang="es-ES" dirty="0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xmlns="" id="{966B078B-0F67-F50A-EE09-F5948E717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xmlns="" id="{E80DDA4C-1593-5321-FEE0-83F13A5C8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70DEAB-364E-4D76-92EB-F2CD7EA9BFD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498332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xmlns="" id="{9AAFDF4C-1013-15BE-7FD6-DDFDC480BB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2DC99-A30A-4037-93D5-4AC5F5075351}" type="datetimeFigureOut">
              <a:rPr lang="es-ES"/>
              <a:pPr>
                <a:defRPr/>
              </a:pPr>
              <a:t>17/01/2025</a:t>
            </a:fld>
            <a:endParaRPr lang="es-ES" dirty="0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xmlns="" id="{0ACDDC8F-83B7-B267-602C-D03783002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xmlns="" id="{C8D37232-A99B-FB06-55C6-55C0C6966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41A88A-4AFA-4027-B67F-5ED52A585A91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4220741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xmlns="" id="{AE416B67-C83B-C1B8-E4FA-4178A89D3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63756-A99E-4D74-BE3F-D6D55C368CC4}" type="datetimeFigureOut">
              <a:rPr lang="es-ES"/>
              <a:pPr>
                <a:defRPr/>
              </a:pPr>
              <a:t>17/01/2025</a:t>
            </a:fld>
            <a:endParaRPr lang="es-ES" dirty="0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xmlns="" id="{27B0B3FC-53C5-A293-B932-08080A6F9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xmlns="" id="{18EBBE82-B020-2C62-B4E7-0A685D15D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E3A8DE-C85E-4945-A78E-A16DE41B9454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2194526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xmlns="" id="{1E9867AB-2150-8DE7-1924-9464AAEEC9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D2669-3238-4700-8CB2-E471854B44A2}" type="datetimeFigureOut">
              <a:rPr lang="es-ES"/>
              <a:pPr>
                <a:defRPr/>
              </a:pPr>
              <a:t>17/01/2025</a:t>
            </a:fld>
            <a:endParaRPr lang="es-ES" dirty="0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xmlns="" id="{44C23B63-3702-6086-20EE-E4B6735172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xmlns="" id="{CFD7B9B5-6D79-2543-E54C-DB2A95B0A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93ABBD-D966-489F-90D8-EA518F12B3C9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1405418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xmlns="" id="{7AB624F4-1386-2B4E-055F-DAAAD8C7A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1B187-40B5-44E9-A333-4839805499DF}" type="datetimeFigureOut">
              <a:rPr lang="es-ES"/>
              <a:pPr>
                <a:defRPr/>
              </a:pPr>
              <a:t>17/01/2025</a:t>
            </a:fld>
            <a:endParaRPr lang="es-ES" dirty="0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xmlns="" id="{9F2C0372-C1E8-5F70-93C0-00B452A6C2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xmlns="" id="{14E0AC1B-602E-DB1C-5B89-B02C593B6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C17DB2-BCC1-48DE-A425-8EFC00ED579B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3683454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xmlns="" id="{4FB439CF-757F-A638-0025-6F6F00A4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6456E-6FCB-44D4-B092-DCF1B115A03D}" type="datetimeFigureOut">
              <a:rPr lang="es-ES"/>
              <a:pPr>
                <a:defRPr/>
              </a:pPr>
              <a:t>17/01/2025</a:t>
            </a:fld>
            <a:endParaRPr lang="es-ES" dirty="0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xmlns="" id="{C0A5308C-7C3D-853B-689A-B90E2198C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xmlns="" id="{40CFBC87-AC6D-EA93-CFC3-BE05CEF630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63646F-8C26-42DF-A28F-13A469A67D43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1198353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xmlns="" id="{849D40FD-20A0-9A05-5917-2877EEF46D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B38C1-221D-49F4-BBB1-C1D5B2F8D440}" type="datetimeFigureOut">
              <a:rPr lang="es-ES"/>
              <a:pPr>
                <a:defRPr/>
              </a:pPr>
              <a:t>17/01/2025</a:t>
            </a:fld>
            <a:endParaRPr lang="es-ES" dirty="0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xmlns="" id="{0CE2AA56-25A5-0DDA-E4CF-C9B27A6A5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xmlns="" id="{083EA5A1-B11E-5695-6680-C7F5B5DA7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7632D8-8C3C-4B9A-89E3-F14C2A3F43D8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3341980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xmlns="" id="{D2E12D79-DBA3-AC15-18C2-719EC71A6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25B7F-353B-4C6C-B0E8-DAD87F38DECD}" type="datetimeFigureOut">
              <a:rPr lang="es-ES"/>
              <a:pPr>
                <a:defRPr/>
              </a:pPr>
              <a:t>17/01/2025</a:t>
            </a:fld>
            <a:endParaRPr lang="es-ES" dirty="0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xmlns="" id="{9CF8A301-86A0-73AB-CC98-D10D0B200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xmlns="" id="{D3159F87-A333-BDC9-5C03-723063452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E9E479-21A6-4F5E-83B1-7AE0408D0A47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2577700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xmlns="" id="{861FB8D0-07CB-DE5E-200E-7D8A3E8DB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80622B-D05A-47EF-8596-D101F960412E}" type="datetimeFigureOut">
              <a:rPr lang="es-ES"/>
              <a:pPr>
                <a:defRPr/>
              </a:pPr>
              <a:t>17/01/2025</a:t>
            </a:fld>
            <a:endParaRPr lang="es-ES" dirty="0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xmlns="" id="{2F2ECE33-0C75-57D4-1565-3C0171C3B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xmlns="" id="{A65F6414-330E-25B3-4833-AC47D2624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510A00-03E3-4268-AE51-6F003F13E5FE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14915268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xmlns="" id="{3BBF2267-79F1-70D5-11A1-F7ABF5FDA30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xmlns="" id="{E09417BE-0962-4222-D33B-FA26D096465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xmlns="" id="{06B08544-569C-AB54-61CF-6919A03D1F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  <a:cs typeface="+mn-cs"/>
              </a:defRPr>
            </a:lvl1pPr>
          </a:lstStyle>
          <a:p>
            <a:pPr>
              <a:defRPr/>
            </a:pPr>
            <a:fld id="{1697F816-B647-46CE-B176-09CB6F5D6EB5}" type="datetimeFigureOut">
              <a:rPr lang="es-ES"/>
              <a:pPr>
                <a:defRPr/>
              </a:pPr>
              <a:t>17/01/2025</a:t>
            </a:fld>
            <a:endParaRPr lang="es-ES" dirty="0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xmlns="" id="{CB9CAE05-17E6-74B1-86E9-E05E3E38FA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xmlns="" id="{1DCB8157-89B9-E008-4F49-D5D91EB1C6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Fiolex Girls" panose="020B0603050302020204" pitchFamily="34" charset="0"/>
              </a:defRPr>
            </a:lvl1pPr>
          </a:lstStyle>
          <a:p>
            <a:fld id="{A79E4180-A9DE-467B-99CF-EAFBC0C8A19F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Fiolex Girls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iolex Girls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iolex Girls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iolex Girls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iolex Girl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iolex Girl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iolex Girl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iolex Girl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iolex Girls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gif"/><Relationship Id="rId5" Type="http://schemas.openxmlformats.org/officeDocument/2006/relationships/image" Target="../media/image38.png"/><Relationship Id="rId4" Type="http://schemas.openxmlformats.org/officeDocument/2006/relationships/image" Target="../media/image3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gif"/><Relationship Id="rId4" Type="http://schemas.openxmlformats.org/officeDocument/2006/relationships/image" Target="../media/image42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49.png"/><Relationship Id="rId18" Type="http://schemas.openxmlformats.org/officeDocument/2006/relationships/image" Target="../media/image5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5.png"/><Relationship Id="rId11" Type="http://schemas.openxmlformats.org/officeDocument/2006/relationships/image" Target="../media/image4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4.png"/><Relationship Id="rId9" Type="http://schemas.openxmlformats.org/officeDocument/2006/relationships/image" Target="../media/image4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D:\PPS DE CREACION PROPIA - EXCLUSIVOS\¡¡Gracias amor mio!!\Imágenes\happy-valentine-s-day-for-my-dear-luna-hd-wallpaper-507524-.jpg">
            <a:extLst>
              <a:ext uri="{FF2B5EF4-FFF2-40B4-BE49-F238E27FC236}">
                <a16:creationId xmlns:a16="http://schemas.microsoft.com/office/drawing/2014/main" xmlns="" id="{168F3690-6D9B-E1FC-46FE-D6AEC867D2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 descr="D:\PPS DE CREACION PROPIA - EXCLUSIVOS\¡¡Gracias amor mio!!\Imágenes\happy-valentine-s-day-for-my-dear-luna-hd-wallpaper-507524--.jpg">
            <a:extLst>
              <a:ext uri="{FF2B5EF4-FFF2-40B4-BE49-F238E27FC236}">
                <a16:creationId xmlns:a16="http://schemas.microsoft.com/office/drawing/2014/main" xmlns="" id="{E0D53F3C-8780-26AB-5110-FC83406BF9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9376" y="404814"/>
            <a:ext cx="11233248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 descr="D:\PPS DE CREACION PROPIA - EXCLUSIVOS\¡¡Gracias amor mio!!\Imágenes\happy-valentine-s-day-for-my-dear-luna-hd-wallpaper-507524--.jpg">
            <a:extLst>
              <a:ext uri="{FF2B5EF4-FFF2-40B4-BE49-F238E27FC236}">
                <a16:creationId xmlns:a16="http://schemas.microsoft.com/office/drawing/2014/main" xmlns="" id="{FF3BED2A-2BCF-B1F7-6B9D-6A8E33E2D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9416" y="836613"/>
            <a:ext cx="10369152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 descr="D:\PPS DE CREACION PROPIA - EXCLUSIVOS\¡¡Gracias amor mio!!\Imágenes\happy-valentine-s-day-for-my-dear-luna-hd-wallpaper-507524--.jpg">
            <a:extLst>
              <a:ext uri="{FF2B5EF4-FFF2-40B4-BE49-F238E27FC236}">
                <a16:creationId xmlns:a16="http://schemas.microsoft.com/office/drawing/2014/main" xmlns="" id="{4DBDE668-0CFA-FAC6-6AC6-04D84C7D3A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71464" y="1196975"/>
            <a:ext cx="9433048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>
            <a:extLst>
              <a:ext uri="{FF2B5EF4-FFF2-40B4-BE49-F238E27FC236}">
                <a16:creationId xmlns:a16="http://schemas.microsoft.com/office/drawing/2014/main" xmlns="" id="{2015EF0E-BCF6-D608-AC61-57301C3E8338}"/>
              </a:ext>
            </a:extLst>
          </p:cNvPr>
          <p:cNvSpPr/>
          <p:nvPr/>
        </p:nvSpPr>
        <p:spPr>
          <a:xfrm>
            <a:off x="3143672" y="620689"/>
            <a:ext cx="6192688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b="1" dirty="0">
                <a:ln>
                  <a:solidFill>
                    <a:srgbClr val="FF99CC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Fiolex Girls" pitchFamily="34" charset="0"/>
                <a:cs typeface="+mn-cs"/>
              </a:rPr>
              <a:t>¡¡ Gracias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b="1" dirty="0">
                <a:ln>
                  <a:solidFill>
                    <a:srgbClr val="FF99CC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Fiolex Girls" pitchFamily="34" charset="0"/>
                <a:cs typeface="+mn-cs"/>
              </a:rPr>
              <a:t>   Amor mío !!</a:t>
            </a:r>
          </a:p>
        </p:txBody>
      </p:sp>
    </p:spTree>
  </p:cSld>
  <p:clrMapOvr>
    <a:masterClrMapping/>
  </p:clrMapOvr>
  <p:transition spd="slow" advClick="0" advTm="22184">
    <p:sndAc>
      <p:stSnd loop="1">
        <p:snd r:embed="rId2" name="ARMIK - YOU ARE MY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7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7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7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7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nodeType="withEffect">
                                  <p:stCondLst>
                                    <p:cond delay="107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nodeType="withEffect">
                                  <p:stCondLst>
                                    <p:cond delay="114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nodeType="withEffect">
                                  <p:stCondLst>
                                    <p:cond delay="11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D:\PPS DE CREACION PROPIA - EXCLUSIVOS\¡¡Gracias amor mio!!\Imágenes\am_49529_5347125_913281-.jpg">
            <a:extLst>
              <a:ext uri="{FF2B5EF4-FFF2-40B4-BE49-F238E27FC236}">
                <a16:creationId xmlns:a16="http://schemas.microsoft.com/office/drawing/2014/main" xmlns="" id="{06586406-6CC9-741A-A4F5-F08290CDDC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938" y="0"/>
            <a:ext cx="12127062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>
            <a:extLst>
              <a:ext uri="{FF2B5EF4-FFF2-40B4-BE49-F238E27FC236}">
                <a16:creationId xmlns:a16="http://schemas.microsoft.com/office/drawing/2014/main" xmlns="" id="{20F96C07-B3FF-21CA-F310-90008016F73A}"/>
              </a:ext>
            </a:extLst>
          </p:cNvPr>
          <p:cNvSpPr/>
          <p:nvPr/>
        </p:nvSpPr>
        <p:spPr>
          <a:xfrm>
            <a:off x="479376" y="3797109"/>
            <a:ext cx="4392488" cy="12879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Gracias mi amor </a:t>
            </a:r>
          </a:p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por la sonrisa que dibujaste en mis labios</a:t>
            </a:r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xmlns="" id="{6EC12813-CF7F-0627-62D4-61FB97F26328}"/>
              </a:ext>
            </a:extLst>
          </p:cNvPr>
          <p:cNvSpPr/>
          <p:nvPr/>
        </p:nvSpPr>
        <p:spPr>
          <a:xfrm>
            <a:off x="479376" y="5516806"/>
            <a:ext cx="4392488" cy="915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Por la luz que depositaste en mis ojos</a:t>
            </a:r>
          </a:p>
        </p:txBody>
      </p:sp>
      <p:pic>
        <p:nvPicPr>
          <p:cNvPr id="7173" name="Picture 5" descr="D:\PPS DE CREACION PROPIA - EXCLUSIVOS\¡¡Gracias amor mio!!\Imágenes\una-rosa-de-amor-327277-.jpg">
            <a:extLst>
              <a:ext uri="{FF2B5EF4-FFF2-40B4-BE49-F238E27FC236}">
                <a16:creationId xmlns:a16="http://schemas.microsoft.com/office/drawing/2014/main" xmlns="" id="{9E86E3BC-E08B-33C9-B670-9DE51ABF40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9447"/>
            <a:ext cx="12127062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>
            <a:extLst>
              <a:ext uri="{FF2B5EF4-FFF2-40B4-BE49-F238E27FC236}">
                <a16:creationId xmlns:a16="http://schemas.microsoft.com/office/drawing/2014/main" xmlns="" id="{C8B943EE-A158-0839-A23B-1D0E5EB19E82}"/>
              </a:ext>
            </a:extLst>
          </p:cNvPr>
          <p:cNvSpPr/>
          <p:nvPr/>
        </p:nvSpPr>
        <p:spPr>
          <a:xfrm>
            <a:off x="4871864" y="1641140"/>
            <a:ext cx="3672408" cy="915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Por el amor que en mi corazón habita</a:t>
            </a:r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xmlns="" id="{BD74C4C1-F67E-BF09-E6AC-EF9F5F52A514}"/>
              </a:ext>
            </a:extLst>
          </p:cNvPr>
          <p:cNvSpPr/>
          <p:nvPr/>
        </p:nvSpPr>
        <p:spPr>
          <a:xfrm>
            <a:off x="5375920" y="3212976"/>
            <a:ext cx="3168352" cy="12879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Por la fe que hoy tengo en la vida</a:t>
            </a:r>
          </a:p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 </a:t>
            </a:r>
          </a:p>
        </p:txBody>
      </p:sp>
    </p:spTree>
  </p:cSld>
  <p:clrMapOvr>
    <a:masterClrMapping/>
  </p:clrMapOvr>
  <p:transition spd="slow" advClick="0" advTm="274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3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16" presetID="4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3" presetClass="entr" presetSubtype="0" fill="hold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1500"/>
                            </p:stCondLst>
                            <p:childTnLst>
                              <p:par>
                                <p:cTn id="36" presetID="4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E54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PPS DE CREACION PROPIA - EXCLUSIVOS\¡¡Gracias amor mio!!\Imágenes\Beleza Perdida Fabiano Alves Pereira Escola Estadual Presidente Tancredo Neves Taiobeiras Minas Gerias.jpg">
            <a:extLst>
              <a:ext uri="{FF2B5EF4-FFF2-40B4-BE49-F238E27FC236}">
                <a16:creationId xmlns:a16="http://schemas.microsoft.com/office/drawing/2014/main" xmlns="" id="{C25C5BB6-816C-FAD4-5558-AF059DCE68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 descr="D:\PPS DE CREACION PROPIA - EXCLUSIVOS\¡¡Gracias amor mio!!\Imágenes\Beleza Perdida Fabiano Alves Pereira Escola Estadual Presidente Tancredo Neves Taiobeiras Minas Gerias-.jpg">
            <a:extLst>
              <a:ext uri="{FF2B5EF4-FFF2-40B4-BE49-F238E27FC236}">
                <a16:creationId xmlns:a16="http://schemas.microsoft.com/office/drawing/2014/main" xmlns="" id="{FFBB329A-18E4-5A50-E50C-41584A517C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064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>
                <a16:creationId xmlns:a16="http://schemas.microsoft.com/office/drawing/2014/main" xmlns="" id="{317D6FC0-C5D0-936A-F18D-1D3087C79299}"/>
              </a:ext>
            </a:extLst>
          </p:cNvPr>
          <p:cNvSpPr/>
          <p:nvPr/>
        </p:nvSpPr>
        <p:spPr>
          <a:xfrm>
            <a:off x="762000" y="908721"/>
            <a:ext cx="6270104" cy="1352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Gracias mi amor por descubrirme</a:t>
            </a:r>
          </a:p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cuando de todos me escondía</a:t>
            </a:r>
            <a:b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</a:br>
            <a:endParaRPr lang="es-ES" sz="4800" dirty="0">
              <a:solidFill>
                <a:schemeClr val="bg1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Fiolex Girls" pitchFamily="34" charset="0"/>
              <a:cs typeface="+mn-cs"/>
            </a:endParaRPr>
          </a:p>
        </p:txBody>
      </p:sp>
      <p:pic>
        <p:nvPicPr>
          <p:cNvPr id="4101" name="Picture 5" descr="D:\Mis Imágenes\amor\watching-sight-from-space.jpg">
            <a:extLst>
              <a:ext uri="{FF2B5EF4-FFF2-40B4-BE49-F238E27FC236}">
                <a16:creationId xmlns:a16="http://schemas.microsoft.com/office/drawing/2014/main" xmlns="" id="{19291D56-45E4-28C3-F984-09CEC1A002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 descr="D:\PPS DE CREACION PROPIA - EXCLUSIVOS\¡¡Gracias amor mio!!\Imágenes\watching-sight-from-space-.jpg">
            <a:extLst>
              <a:ext uri="{FF2B5EF4-FFF2-40B4-BE49-F238E27FC236}">
                <a16:creationId xmlns:a16="http://schemas.microsoft.com/office/drawing/2014/main" xmlns="" id="{B17E0870-ADE5-B37E-24F7-B9C2E01F6E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>
            <a:extLst>
              <a:ext uri="{FF2B5EF4-FFF2-40B4-BE49-F238E27FC236}">
                <a16:creationId xmlns:a16="http://schemas.microsoft.com/office/drawing/2014/main" xmlns="" id="{465B2749-83E3-D274-03C6-BC45A73097E9}"/>
              </a:ext>
            </a:extLst>
          </p:cNvPr>
          <p:cNvSpPr/>
          <p:nvPr/>
        </p:nvSpPr>
        <p:spPr>
          <a:xfrm>
            <a:off x="6528048" y="4869160"/>
            <a:ext cx="4901952" cy="12879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     Gracias mi amor </a:t>
            </a:r>
          </a:p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por enseñarme que soy capaz de hablar con la mirada</a:t>
            </a:r>
          </a:p>
        </p:txBody>
      </p:sp>
    </p:spTree>
  </p:cSld>
  <p:clrMapOvr>
    <a:masterClrMapping/>
  </p:clrMapOvr>
  <p:transition spd="slow" advClick="0" advTm="205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3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3" presetClass="entr" presetSubtype="0" fill="hold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13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PPS DE CREACION PROPIA - EXCLUSIVOS\¡¡Gracias amor mio!!\Imágenes\pink-rose-heart-for-dear-luna-hd-wallpaper-507907-.jpg">
            <a:extLst>
              <a:ext uri="{FF2B5EF4-FFF2-40B4-BE49-F238E27FC236}">
                <a16:creationId xmlns:a16="http://schemas.microsoft.com/office/drawing/2014/main" xmlns="" id="{1CCE91AF-9D98-92BB-5A6D-93EBF280CA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D:\PPS DE CREACION PROPIA - EXCLUSIVOS\¡¡Gracias amor mio!!\Imágenes\pink-rose-heart-for-dear-luna-hd-wallpaper-507907-.jpg">
            <a:extLst>
              <a:ext uri="{FF2B5EF4-FFF2-40B4-BE49-F238E27FC236}">
                <a16:creationId xmlns:a16="http://schemas.microsoft.com/office/drawing/2014/main" xmlns="" id="{5C405ABD-3C34-5EE2-B2A2-D2BC2459EC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136" y="0"/>
            <a:ext cx="1216486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 descr="D:\PPS DE CREACION PROPIA - EXCLUSIVOS\¡¡Gracias amor mio!!\Imágenes\pink-rose-heart-for-dear-luna-hd-wallpaper-507907-.jpg">
            <a:extLst>
              <a:ext uri="{FF2B5EF4-FFF2-40B4-BE49-F238E27FC236}">
                <a16:creationId xmlns:a16="http://schemas.microsoft.com/office/drawing/2014/main" xmlns="" id="{17C5DF47-76E6-A24B-DC1D-BC5703383C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5235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>
                <a16:creationId xmlns:a16="http://schemas.microsoft.com/office/drawing/2014/main" xmlns="" id="{FEC4522D-0080-E4E6-3C26-2513022D6258}"/>
              </a:ext>
            </a:extLst>
          </p:cNvPr>
          <p:cNvSpPr/>
          <p:nvPr/>
        </p:nvSpPr>
        <p:spPr>
          <a:xfrm>
            <a:off x="839416" y="404665"/>
            <a:ext cx="4176464" cy="1685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Gracias mi amor </a:t>
            </a:r>
          </a:p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por darme un amor </a:t>
            </a:r>
          </a:p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exquisito y depositarlo </a:t>
            </a:r>
          </a:p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en mi corazón</a:t>
            </a:r>
          </a:p>
        </p:txBody>
      </p:sp>
    </p:spTree>
  </p:cSld>
  <p:clrMapOvr>
    <a:masterClrMapping/>
  </p:clrMapOvr>
  <p:transition spd="slow" advClick="0" advTm="14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3" presetClass="entr" presetSubtype="0" fill="hold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Mis Imágenes\San Valentin\4738f574298113c18e51b66.jpg">
            <a:extLst>
              <a:ext uri="{FF2B5EF4-FFF2-40B4-BE49-F238E27FC236}">
                <a16:creationId xmlns:a16="http://schemas.microsoft.com/office/drawing/2014/main" xmlns="" id="{15E851E2-0A4F-B638-8501-96E54D7179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 descr="D:\PPS DE CREACION PROPIA - EXCLUSIVOS\¡¡Gracias amor mio!!\Imágenes\4738f574298113c18e51b66-.jpg">
            <a:extLst>
              <a:ext uri="{FF2B5EF4-FFF2-40B4-BE49-F238E27FC236}">
                <a16:creationId xmlns:a16="http://schemas.microsoft.com/office/drawing/2014/main" xmlns="" id="{72F28C9D-E86C-97F4-7EE3-754B7310C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121920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>
                <a16:creationId xmlns:a16="http://schemas.microsoft.com/office/drawing/2014/main" xmlns="" id="{471D1F28-4250-5335-B8C8-A1D99E995F8F}"/>
              </a:ext>
            </a:extLst>
          </p:cNvPr>
          <p:cNvSpPr/>
          <p:nvPr/>
        </p:nvSpPr>
        <p:spPr>
          <a:xfrm>
            <a:off x="911424" y="332656"/>
            <a:ext cx="4608512" cy="1925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Gracias mi amor </a:t>
            </a:r>
          </a:p>
          <a:p>
            <a:pPr fontAlgn="auto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por hacerme feliz</a:t>
            </a:r>
          </a:p>
          <a:p>
            <a:pPr fontAlgn="auto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llenando mi corazón de este infinito amor</a:t>
            </a:r>
          </a:p>
        </p:txBody>
      </p:sp>
      <p:pic>
        <p:nvPicPr>
          <p:cNvPr id="6150" name="Picture 4" descr="D:\PPS DE CREACION PROPIA - EXCLUSIVOS\¡¡Gracias amor mio!!\Imágenes\Descargar Fondos de pantalla Dia de san valentin.jpg">
            <a:extLst>
              <a:ext uri="{FF2B5EF4-FFF2-40B4-BE49-F238E27FC236}">
                <a16:creationId xmlns:a16="http://schemas.microsoft.com/office/drawing/2014/main" xmlns="" id="{5893D9CF-09D6-55CE-EA39-EEDC70CB33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2 Rectángulo">
            <a:extLst>
              <a:ext uri="{FF2B5EF4-FFF2-40B4-BE49-F238E27FC236}">
                <a16:creationId xmlns:a16="http://schemas.microsoft.com/office/drawing/2014/main" xmlns="" id="{343CE84B-77D2-97E1-2FD6-C0A5DB62EE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8168" y="476672"/>
            <a:ext cx="4000847" cy="2069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es-ES" alt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anose="020B0603050302020204" pitchFamily="34" charset="0"/>
              </a:rPr>
              <a:t>  Que cada día crece y se fortalece,</a:t>
            </a:r>
          </a:p>
          <a:p>
            <a:pPr eaLnBrk="1" hangingPunct="1">
              <a:lnSpc>
                <a:spcPts val="3000"/>
              </a:lnSpc>
            </a:pPr>
            <a:r>
              <a:rPr lang="es-ES" alt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anose="020B0603050302020204" pitchFamily="34" charset="0"/>
              </a:rPr>
              <a:t>a pesar de los malos momentos que la vida le presenta</a:t>
            </a:r>
          </a:p>
        </p:txBody>
      </p:sp>
    </p:spTree>
  </p:cSld>
  <p:clrMapOvr>
    <a:masterClrMapping/>
  </p:clrMapOvr>
  <p:transition advClick="0" advTm="235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3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5" presetClass="exit" presetSubtype="0" fill="hold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3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1B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D:\PPS DE CREACION PROPIA - EXCLUSIVOS\¡¡Gracias amor mio!!\Imágenes\2674066+ph-130881.jpg">
            <a:extLst>
              <a:ext uri="{FF2B5EF4-FFF2-40B4-BE49-F238E27FC236}">
                <a16:creationId xmlns:a16="http://schemas.microsoft.com/office/drawing/2014/main" xmlns="" id="{69F98832-4C33-6479-6F04-63288A1951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6009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>
                <a16:creationId xmlns:a16="http://schemas.microsoft.com/office/drawing/2014/main" xmlns="" id="{54442746-B90C-3404-DCD0-7DAC1008BEDD}"/>
              </a:ext>
            </a:extLst>
          </p:cNvPr>
          <p:cNvSpPr/>
          <p:nvPr/>
        </p:nvSpPr>
        <p:spPr>
          <a:xfrm>
            <a:off x="911424" y="548680"/>
            <a:ext cx="5821650" cy="1246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Gracias amor mío</a:t>
            </a:r>
          </a:p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por aparecer repentinamente</a:t>
            </a:r>
          </a:p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y regalarme el amor para siempre</a:t>
            </a:r>
          </a:p>
        </p:txBody>
      </p:sp>
      <p:pic>
        <p:nvPicPr>
          <p:cNvPr id="7173" name="Picture 7" descr="D:\Mis Imágenes\amor\2zxD0-Ux82-1.jpg">
            <a:extLst>
              <a:ext uri="{FF2B5EF4-FFF2-40B4-BE49-F238E27FC236}">
                <a16:creationId xmlns:a16="http://schemas.microsoft.com/office/drawing/2014/main" xmlns="" id="{0E68603F-234B-BC5F-BFCC-9863C65C2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908" y="0"/>
            <a:ext cx="1216009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5" descr="D:\PPS DE CREACION PROPIA - EXCLUSIVOS\¡¡Gracias amor mio!!\Imágenes\2zxD0-Ux82-1-.jpg">
            <a:extLst>
              <a:ext uri="{FF2B5EF4-FFF2-40B4-BE49-F238E27FC236}">
                <a16:creationId xmlns:a16="http://schemas.microsoft.com/office/drawing/2014/main" xmlns="" id="{20851E38-8DBC-B352-992F-9B02E7C63B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>
            <a:extLst>
              <a:ext uri="{FF2B5EF4-FFF2-40B4-BE49-F238E27FC236}">
                <a16:creationId xmlns:a16="http://schemas.microsoft.com/office/drawing/2014/main" xmlns="" id="{66813419-E65D-23F7-344A-92C9C1C29435}"/>
              </a:ext>
            </a:extLst>
          </p:cNvPr>
          <p:cNvSpPr/>
          <p:nvPr/>
        </p:nvSpPr>
        <p:spPr>
          <a:xfrm>
            <a:off x="7038840" y="362603"/>
            <a:ext cx="4745791" cy="16726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Haciendo que mi corazón de ti se alimente</a:t>
            </a:r>
          </a:p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haciendo feliz mis días</a:t>
            </a:r>
          </a:p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de tanto amarte</a:t>
            </a:r>
          </a:p>
        </p:txBody>
      </p:sp>
    </p:spTree>
  </p:cSld>
  <p:clrMapOvr>
    <a:masterClrMapping/>
  </p:clrMapOvr>
  <p:transition spd="slow" advClick="0" advTm="208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3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3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5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3" presetClass="entr" presetSubtype="0" fill="hold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F3C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D:\PPS DE CREACION PROPIA - EXCLUSIVOS\¡¡Gracias amor mio!!\Imágenes\15637_683109795043613_600385371_n (1).jpg">
            <a:extLst>
              <a:ext uri="{FF2B5EF4-FFF2-40B4-BE49-F238E27FC236}">
                <a16:creationId xmlns:a16="http://schemas.microsoft.com/office/drawing/2014/main" xmlns="" id="{0970C865-CB5A-7097-C5D3-32FC1E6256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4" descr="D:\Mis Imágenes\amor\15637_683109795043613_600385371_n+090515012954334233.jpg">
            <a:extLst>
              <a:ext uri="{FF2B5EF4-FFF2-40B4-BE49-F238E27FC236}">
                <a16:creationId xmlns:a16="http://schemas.microsoft.com/office/drawing/2014/main" xmlns="" id="{C64001D1-BEB8-2DBA-92D3-302CC9B32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12192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>
                <a16:creationId xmlns:a16="http://schemas.microsoft.com/office/drawing/2014/main" xmlns="" id="{C23DFB76-DAE9-49D5-4095-D33964A2243A}"/>
              </a:ext>
            </a:extLst>
          </p:cNvPr>
          <p:cNvSpPr/>
          <p:nvPr/>
        </p:nvSpPr>
        <p:spPr>
          <a:xfrm>
            <a:off x="7104112" y="404665"/>
            <a:ext cx="4176464" cy="12879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solidFill>
                  <a:srgbClr val="FFFFFF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Gracias amor mío</a:t>
            </a:r>
          </a:p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solidFill>
                  <a:srgbClr val="FFFFFF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por todo lo que a mi vida has </a:t>
            </a:r>
            <a:r>
              <a:rPr lang="es-ES" sz="4800" dirty="0" err="1">
                <a:solidFill>
                  <a:srgbClr val="FFFFFF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traido</a:t>
            </a:r>
            <a:endParaRPr lang="es-ES" sz="4800" dirty="0">
              <a:solidFill>
                <a:srgbClr val="FFFFFF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Fiolex Girls" pitchFamily="34" charset="0"/>
              <a:cs typeface="+mn-cs"/>
            </a:endParaRPr>
          </a:p>
        </p:txBody>
      </p:sp>
      <p:pic>
        <p:nvPicPr>
          <p:cNvPr id="8196" name="Picture 7" descr="D:\PPS DE CREACION PROPIA - EXCLUSIVOS\¡¡Gracias amor mio!!\Imágenes\parejas de enamorados-.jpg">
            <a:extLst>
              <a:ext uri="{FF2B5EF4-FFF2-40B4-BE49-F238E27FC236}">
                <a16:creationId xmlns:a16="http://schemas.microsoft.com/office/drawing/2014/main" xmlns="" id="{E8B082B4-C47F-CAE5-8E74-F1E7E25881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>
            <a:extLst>
              <a:ext uri="{FF2B5EF4-FFF2-40B4-BE49-F238E27FC236}">
                <a16:creationId xmlns:a16="http://schemas.microsoft.com/office/drawing/2014/main" xmlns="" id="{E001873E-EBA4-EC8C-DA11-8383ADF2CFFF}"/>
              </a:ext>
            </a:extLst>
          </p:cNvPr>
          <p:cNvSpPr/>
          <p:nvPr/>
        </p:nvSpPr>
        <p:spPr>
          <a:xfrm>
            <a:off x="2279576" y="4365105"/>
            <a:ext cx="4680520" cy="12879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ln w="3175">
                  <a:noFill/>
                </a:ln>
                <a:solidFill>
                  <a:srgbClr val="FFFFFF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Llenando mi corazón de alegría y dejando mi alma rebosando de ti</a:t>
            </a:r>
          </a:p>
        </p:txBody>
      </p:sp>
    </p:spTree>
  </p:cSld>
  <p:clrMapOvr>
    <a:masterClrMapping/>
  </p:clrMapOvr>
  <p:transition spd="slow" advClick="0" advTm="207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3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3" presetClass="entr" presetSubtype="0" fill="hold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D:\PPS DE CREACION PROPIA - EXCLUSIVOS\¡¡Gracias amor mio!!\Imágenes\maxresdefault2-.jpg">
            <a:extLst>
              <a:ext uri="{FF2B5EF4-FFF2-40B4-BE49-F238E27FC236}">
                <a16:creationId xmlns:a16="http://schemas.microsoft.com/office/drawing/2014/main" xmlns="" id="{C10EB12B-8FE3-9428-E89A-CC4B29F705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5" descr="D:\PPS DE CREACION PROPIA - EXCLUSIVOS\¡¡Gracias amor mio!!\Imágenes\maxresdefault2-.jpg">
            <a:extLst>
              <a:ext uri="{FF2B5EF4-FFF2-40B4-BE49-F238E27FC236}">
                <a16:creationId xmlns:a16="http://schemas.microsoft.com/office/drawing/2014/main" xmlns="" id="{32E6F4B9-E3F4-A1AC-E90A-C97A614E1B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>
                <a16:creationId xmlns:a16="http://schemas.microsoft.com/office/drawing/2014/main" xmlns="" id="{6B766F8D-C7A7-067C-BC9B-CCDF0492AF04}"/>
              </a:ext>
            </a:extLst>
          </p:cNvPr>
          <p:cNvSpPr/>
          <p:nvPr/>
        </p:nvSpPr>
        <p:spPr>
          <a:xfrm>
            <a:off x="1415480" y="3573016"/>
            <a:ext cx="3672408" cy="915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Un día como hoy fue mi día de suerte</a:t>
            </a:r>
          </a:p>
        </p:txBody>
      </p:sp>
      <p:pic>
        <p:nvPicPr>
          <p:cNvPr id="9220" name="Picture 2" descr="D:\PPS DE CREACION PROPIA - EXCLUSIVOS\¡¡Gracias amor mio!!\Imágenes\maxresdefault2+couple-silhouette-in-the-starry-night_72147505812-.jpg">
            <a:extLst>
              <a:ext uri="{FF2B5EF4-FFF2-40B4-BE49-F238E27FC236}">
                <a16:creationId xmlns:a16="http://schemas.microsoft.com/office/drawing/2014/main" xmlns="" id="{336A646E-62CF-65C3-A6C5-2A93E10DD6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2 Rectángulo">
            <a:extLst>
              <a:ext uri="{FF2B5EF4-FFF2-40B4-BE49-F238E27FC236}">
                <a16:creationId xmlns:a16="http://schemas.microsoft.com/office/drawing/2014/main" xmlns="" id="{15659714-FA90-7DB8-AF1D-4FEFEEB61A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1916832"/>
            <a:ext cx="5184576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  <a:defRPr/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Arial" charset="0"/>
              </a:rPr>
              <a:t>Porque sin andarte buscando</a:t>
            </a:r>
          </a:p>
          <a:p>
            <a:pPr>
              <a:lnSpc>
                <a:spcPts val="3000"/>
              </a:lnSpc>
              <a:defRPr/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Arial" charset="0"/>
              </a:rPr>
              <a:t>tuve la fortuna de encontrarte</a:t>
            </a:r>
          </a:p>
        </p:txBody>
      </p:sp>
    </p:spTree>
  </p:cSld>
  <p:clrMapOvr>
    <a:masterClrMapping/>
  </p:clrMapOvr>
  <p:transition spd="slow" advClick="0" advTm="190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3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3" presetClass="entr" presetSubtype="0" fill="hold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D:\PPS DE CREACION PROPIA - EXCLUSIVOS\¡¡Gracias amor mio!!\Imágenes\CREA-TULLIA-TUS-RUEGOS+ascd 8blanco y negro.jpg">
            <a:extLst>
              <a:ext uri="{FF2B5EF4-FFF2-40B4-BE49-F238E27FC236}">
                <a16:creationId xmlns:a16="http://schemas.microsoft.com/office/drawing/2014/main" xmlns="" id="{AC2F3C5B-C291-F8D9-B7BE-D9C12CE7D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Picture 11" descr="D:\PPS DE CREACION PROPIA - EXCLUSIVOS\¡¡Gracias amor mio!!\Imágenes\CREA-TULLIA-TUS-RUEGOS+ascd 8.jpg">
            <a:extLst>
              <a:ext uri="{FF2B5EF4-FFF2-40B4-BE49-F238E27FC236}">
                <a16:creationId xmlns:a16="http://schemas.microsoft.com/office/drawing/2014/main" xmlns="" id="{E0764853-1392-54E9-5EF8-956CC6CDE8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>
            <a:extLst>
              <a:ext uri="{FF2B5EF4-FFF2-40B4-BE49-F238E27FC236}">
                <a16:creationId xmlns:a16="http://schemas.microsoft.com/office/drawing/2014/main" xmlns="" id="{65C6A6C6-9A28-19DE-509A-7432E679BBF2}"/>
              </a:ext>
            </a:extLst>
          </p:cNvPr>
          <p:cNvSpPr/>
          <p:nvPr/>
        </p:nvSpPr>
        <p:spPr>
          <a:xfrm>
            <a:off x="761354" y="476672"/>
            <a:ext cx="2960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b="1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Y desde ese </a:t>
            </a:r>
            <a:r>
              <a:rPr lang="es-ES" sz="4800" b="1" dirty="0" err="1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dia</a:t>
            </a:r>
            <a:endParaRPr lang="es-ES" sz="4800" b="1" dirty="0">
              <a:ln w="3175">
                <a:noFill/>
              </a:ln>
              <a:solidFill>
                <a:schemeClr val="bg1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Fiolex Girls" pitchFamily="34" charset="0"/>
              <a:cs typeface="+mn-cs"/>
            </a:endParaRPr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xmlns="" id="{341EABD1-A6AE-997A-84F0-AD18D6C4E8DA}"/>
              </a:ext>
            </a:extLst>
          </p:cNvPr>
          <p:cNvSpPr/>
          <p:nvPr/>
        </p:nvSpPr>
        <p:spPr>
          <a:xfrm>
            <a:off x="2063552" y="3861048"/>
            <a:ext cx="3624075" cy="830997"/>
          </a:xfrm>
          <a:prstGeom prst="rect">
            <a:avLst/>
          </a:prstGeom>
          <a:ln w="3175">
            <a:noFill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¡¡ Vivo amándote !!</a:t>
            </a:r>
          </a:p>
        </p:txBody>
      </p:sp>
    </p:spTree>
  </p:cSld>
  <p:clrMapOvr>
    <a:masterClrMapping/>
  </p:clrMapOvr>
  <p:transition spd="slow" advClick="0" advTm="12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3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3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D:\PPS DE CREACION PROPIA - EXCLUSIVOS\¡¡Gracias amor mio!!\Imágenes\297.jpg">
            <a:extLst>
              <a:ext uri="{FF2B5EF4-FFF2-40B4-BE49-F238E27FC236}">
                <a16:creationId xmlns:a16="http://schemas.microsoft.com/office/drawing/2014/main" xmlns="" id="{89916BF2-F6A1-1773-E82C-D11678AE9D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>
                <a16:creationId xmlns:a16="http://schemas.microsoft.com/office/drawing/2014/main" xmlns="" id="{FA3B8A5B-3F1A-1B9B-F494-87BF406A1B3D}"/>
              </a:ext>
            </a:extLst>
          </p:cNvPr>
          <p:cNvSpPr/>
          <p:nvPr/>
        </p:nvSpPr>
        <p:spPr>
          <a:xfrm>
            <a:off x="7536160" y="260649"/>
            <a:ext cx="3888432" cy="1720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ts val="3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Gracias amor mío</a:t>
            </a:r>
          </a:p>
          <a:p>
            <a:pPr fontAlgn="auto">
              <a:lnSpc>
                <a:spcPts val="3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  por aparecer en </a:t>
            </a:r>
          </a:p>
          <a:p>
            <a:pPr fontAlgn="auto">
              <a:lnSpc>
                <a:spcPts val="3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 mi vida llenando </a:t>
            </a:r>
          </a:p>
          <a:p>
            <a:pPr fontAlgn="auto">
              <a:lnSpc>
                <a:spcPts val="3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   de luz mis días</a:t>
            </a:r>
          </a:p>
        </p:txBody>
      </p:sp>
      <p:pic>
        <p:nvPicPr>
          <p:cNvPr id="11268" name="Picture 6" descr="D:\PPS DE CREACION PROPIA - EXCLUSIVOS\¡¡Gracias amor mio!!\Imágenes\ok-3-2-.jpg">
            <a:extLst>
              <a:ext uri="{FF2B5EF4-FFF2-40B4-BE49-F238E27FC236}">
                <a16:creationId xmlns:a16="http://schemas.microsoft.com/office/drawing/2014/main" xmlns="" id="{619E2D6B-9239-4087-739C-8FEA1F2DC8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6" descr="D:\PPS DE CREACION PROPIA - EXCLUSIVOS\¡¡Gracias amor mio!!\Imágenes\ok-3-2-.jpg">
            <a:extLst>
              <a:ext uri="{FF2B5EF4-FFF2-40B4-BE49-F238E27FC236}">
                <a16:creationId xmlns:a16="http://schemas.microsoft.com/office/drawing/2014/main" xmlns="" id="{A75AC83C-7CC7-AA1C-F793-BD787DF109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>
            <a:extLst>
              <a:ext uri="{FF2B5EF4-FFF2-40B4-BE49-F238E27FC236}">
                <a16:creationId xmlns:a16="http://schemas.microsoft.com/office/drawing/2014/main" xmlns="" id="{0FB12B68-BE58-73DA-D0DF-D76DA8A48ADF}"/>
              </a:ext>
            </a:extLst>
          </p:cNvPr>
          <p:cNvSpPr/>
          <p:nvPr/>
        </p:nvSpPr>
        <p:spPr>
          <a:xfrm>
            <a:off x="623392" y="4077072"/>
            <a:ext cx="4003948" cy="1864998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fontAlgn="auto">
              <a:lnSpc>
                <a:spcPts val="3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635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Y hacer que en  cada uno de ellos</a:t>
            </a:r>
          </a:p>
          <a:p>
            <a:pPr fontAlgn="auto">
              <a:lnSpc>
                <a:spcPts val="3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635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tu seas el motivo </a:t>
            </a:r>
          </a:p>
          <a:p>
            <a:pPr fontAlgn="auto">
              <a:lnSpc>
                <a:spcPts val="3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635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por el que yo sonría</a:t>
            </a:r>
          </a:p>
        </p:txBody>
      </p:sp>
    </p:spTree>
  </p:cSld>
  <p:clrMapOvr>
    <a:masterClrMapping/>
  </p:clrMapOvr>
  <p:transition spd="slow" advClick="0" advTm="207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3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3" presetClass="entr" presetSubtype="0" fill="hold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D:\PPS DE CREACION PROPIA - EXCLUSIVOS\¡¡Gracias amor mio!!\Imágenes\Dove-Pair-Wedding-Symbol-.jpg">
            <a:extLst>
              <a:ext uri="{FF2B5EF4-FFF2-40B4-BE49-F238E27FC236}">
                <a16:creationId xmlns:a16="http://schemas.microsoft.com/office/drawing/2014/main" xmlns="" id="{19BD55FD-3B8C-A1B1-8EAD-B7A1D8D9FE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12192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 descr="D:\PPS DE CREACION PROPIA - EXCLUSIVOS\¡¡Gracias amor mio!!\Imágenes\Dove-Pair-Wedding-Symbol-.jpg">
            <a:extLst>
              <a:ext uri="{FF2B5EF4-FFF2-40B4-BE49-F238E27FC236}">
                <a16:creationId xmlns:a16="http://schemas.microsoft.com/office/drawing/2014/main" xmlns="" id="{770B3968-79D5-4BD1-55E3-703F5335B0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>
                <a16:creationId xmlns:a16="http://schemas.microsoft.com/office/drawing/2014/main" xmlns="" id="{CA5D2218-65E2-657D-3CC5-246C1DE28A87}"/>
              </a:ext>
            </a:extLst>
          </p:cNvPr>
          <p:cNvSpPr/>
          <p:nvPr/>
        </p:nvSpPr>
        <p:spPr>
          <a:xfrm>
            <a:off x="3935760" y="620688"/>
            <a:ext cx="4968552" cy="915764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i="1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El amor disculpa, confía, espera</a:t>
            </a:r>
            <a:r>
              <a:rPr lang="es-ES" sz="4800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  </a:t>
            </a:r>
            <a:r>
              <a:rPr lang="es-ES" sz="4800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y</a:t>
            </a:r>
            <a:r>
              <a:rPr lang="es-ES" sz="4800" i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 </a:t>
            </a:r>
            <a:r>
              <a:rPr lang="es-ES" sz="4800" i="1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soporta sin límites</a:t>
            </a:r>
            <a:endParaRPr lang="es-ES" sz="4800" dirty="0">
              <a:ln w="3175">
                <a:noFill/>
              </a:ln>
              <a:solidFill>
                <a:schemeClr val="bg1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Fiolex Girls" pitchFamily="34" charset="0"/>
              <a:cs typeface="+mn-cs"/>
            </a:endParaRPr>
          </a:p>
        </p:txBody>
      </p:sp>
    </p:spTree>
  </p:cSld>
  <p:clrMapOvr>
    <a:masterClrMapping/>
  </p:clrMapOvr>
  <p:transition spd="slow" advClick="0" advTm="118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4" dur="4000" fill="hold"/>
                                        <p:tgtEl>
                                          <p:spTgt spid="1229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43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D:\PPS DE CREACION PROPIA - EXCLUSIVOS\¡¡Gracias amor mio!!\Imágenes\1415470265_love.jpg">
            <a:extLst>
              <a:ext uri="{FF2B5EF4-FFF2-40B4-BE49-F238E27FC236}">
                <a16:creationId xmlns:a16="http://schemas.microsoft.com/office/drawing/2014/main" xmlns="" id="{4FF2ACFA-29AC-65AC-27AF-8B72899586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121920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6" descr="D:\PPS DE CREACION PROPIA - EXCLUSIVOS\¡¡Gracias amor mio!!\Imágenes\1415470265_love.jpg">
            <a:extLst>
              <a:ext uri="{FF2B5EF4-FFF2-40B4-BE49-F238E27FC236}">
                <a16:creationId xmlns:a16="http://schemas.microsoft.com/office/drawing/2014/main" xmlns="" id="{079BC3E8-94A9-FB99-A3D3-B14E6E0B69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121920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4" name="Picture 3" descr="D:\PPS DE CREACION PROPIA - EXCLUSIVOS\¡¡Gracias amor mio!!\Imágenes\1415470265_love.jpg">
            <a:extLst>
              <a:ext uri="{FF2B5EF4-FFF2-40B4-BE49-F238E27FC236}">
                <a16:creationId xmlns:a16="http://schemas.microsoft.com/office/drawing/2014/main" xmlns="" id="{37DB3DC6-06DD-294B-04E3-A81BA556D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>
                <a16:creationId xmlns:a16="http://schemas.microsoft.com/office/drawing/2014/main" xmlns="" id="{28DDCD01-E174-1914-F298-8A7570A55E0C}"/>
              </a:ext>
            </a:extLst>
          </p:cNvPr>
          <p:cNvSpPr/>
          <p:nvPr/>
        </p:nvSpPr>
        <p:spPr>
          <a:xfrm>
            <a:off x="6888088" y="3356992"/>
            <a:ext cx="3995936" cy="168520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i="1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Te amo sin medida</a:t>
            </a:r>
            <a:endParaRPr lang="es-ES" sz="4800" dirty="0">
              <a:ln w="3175">
                <a:noFill/>
              </a:ln>
              <a:solidFill>
                <a:schemeClr val="bg1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Fiolex Girls" pitchFamily="34" charset="0"/>
              <a:cs typeface="+mn-cs"/>
            </a:endParaRPr>
          </a:p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i="1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porque el amor verdadero no tiene medida</a:t>
            </a:r>
            <a:endParaRPr lang="es-ES" sz="4800" dirty="0">
              <a:ln w="3175">
                <a:noFill/>
              </a:ln>
              <a:solidFill>
                <a:schemeClr val="bg1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Fiolex Girls" pitchFamily="34" charset="0"/>
              <a:cs typeface="+mn-cs"/>
            </a:endParaRPr>
          </a:p>
        </p:txBody>
      </p:sp>
    </p:spTree>
  </p:cSld>
  <p:clrMapOvr>
    <a:masterClrMapping/>
  </p:clrMapOvr>
  <p:transition spd="slow" advClick="0" advTm="163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3000" fill="hold"/>
                                        <p:tgtEl>
                                          <p:spTgt spid="133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0" dur="3000" fill="hold"/>
                                        <p:tgtEl>
                                          <p:spTgt spid="133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28" dur="4000" fill="hold"/>
                                        <p:tgtEl>
                                          <p:spTgt spid="133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43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PS DE CREACION PROPIA - EXCLUSIVOS\¡¡Gracias amor mio!!\Imágenes\mutN 31i-10-.jpg">
            <a:extLst>
              <a:ext uri="{FF2B5EF4-FFF2-40B4-BE49-F238E27FC236}">
                <a16:creationId xmlns:a16="http://schemas.microsoft.com/office/drawing/2014/main" xmlns="" id="{B8A7C379-5F26-C82B-2CC2-ADC01E217F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10 Grupo">
            <a:extLst>
              <a:ext uri="{FF2B5EF4-FFF2-40B4-BE49-F238E27FC236}">
                <a16:creationId xmlns:a16="http://schemas.microsoft.com/office/drawing/2014/main" xmlns="" id="{51D63E60-72F8-C833-A0BA-B58ADFF06F03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pic>
          <p:nvPicPr>
            <p:cNvPr id="15370" name="Picture 2" descr="D:\Mis Imágenes\amor\mutN-31i-10.gif">
              <a:extLst>
                <a:ext uri="{FF2B5EF4-FFF2-40B4-BE49-F238E27FC236}">
                  <a16:creationId xmlns:a16="http://schemas.microsoft.com/office/drawing/2014/main" xmlns="" id="{4B3D320F-F1C0-464C-B28C-BD81F06AA556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1" name="Picture 3">
              <a:extLst>
                <a:ext uri="{FF2B5EF4-FFF2-40B4-BE49-F238E27FC236}">
                  <a16:creationId xmlns:a16="http://schemas.microsoft.com/office/drawing/2014/main" xmlns="" id="{D98DC676-B2E8-E35C-30A0-E5D01CEFC37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453336"/>
              <a:ext cx="1691680" cy="404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1 Rectángulo">
            <a:extLst>
              <a:ext uri="{FF2B5EF4-FFF2-40B4-BE49-F238E27FC236}">
                <a16:creationId xmlns:a16="http://schemas.microsoft.com/office/drawing/2014/main" xmlns="" id="{7FD5100D-CC3F-BA8B-13E1-2169B0B4702A}"/>
              </a:ext>
            </a:extLst>
          </p:cNvPr>
          <p:cNvSpPr/>
          <p:nvPr/>
        </p:nvSpPr>
        <p:spPr>
          <a:xfrm>
            <a:off x="3215680" y="476673"/>
            <a:ext cx="4968552" cy="53104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Te amo y te amaré siempre</a:t>
            </a:r>
          </a:p>
        </p:txBody>
      </p:sp>
      <p:grpSp>
        <p:nvGrpSpPr>
          <p:cNvPr id="5" name="9 Grupo">
            <a:extLst>
              <a:ext uri="{FF2B5EF4-FFF2-40B4-BE49-F238E27FC236}">
                <a16:creationId xmlns:a16="http://schemas.microsoft.com/office/drawing/2014/main" xmlns="" id="{460840BB-E37B-A150-8BB2-FE56E1CE2BD2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pic>
          <p:nvPicPr>
            <p:cNvPr id="15368" name="Picture 4" descr="D:\PPS DE CREACION PROPIA - EXCLUSIVOS\¡¡Gracias amor mio!!\Imágenes\2zxDa-UGgv-1.gif">
              <a:extLst>
                <a:ext uri="{FF2B5EF4-FFF2-40B4-BE49-F238E27FC236}">
                  <a16:creationId xmlns:a16="http://schemas.microsoft.com/office/drawing/2014/main" xmlns="" id="{7DFD8EB3-D3F5-E217-7B42-57D49A296206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69" name="Picture 3">
              <a:extLst>
                <a:ext uri="{FF2B5EF4-FFF2-40B4-BE49-F238E27FC236}">
                  <a16:creationId xmlns:a16="http://schemas.microsoft.com/office/drawing/2014/main" xmlns="" id="{30328915-A26A-107A-CAA8-7C55D8A42B6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453336"/>
              <a:ext cx="1691680" cy="404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2 Rectángulo">
            <a:extLst>
              <a:ext uri="{FF2B5EF4-FFF2-40B4-BE49-F238E27FC236}">
                <a16:creationId xmlns:a16="http://schemas.microsoft.com/office/drawing/2014/main" xmlns="" id="{16FF3E1C-0DA9-2F8E-B3DB-098FD7926D86}"/>
              </a:ext>
            </a:extLst>
          </p:cNvPr>
          <p:cNvSpPr/>
          <p:nvPr/>
        </p:nvSpPr>
        <p:spPr>
          <a:xfrm>
            <a:off x="8832304" y="3356992"/>
            <a:ext cx="2482630" cy="107285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ts val="3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¡¡ Gracias </a:t>
            </a:r>
          </a:p>
          <a:p>
            <a:pPr fontAlgn="auto">
              <a:lnSpc>
                <a:spcPts val="3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Amor mío !!</a:t>
            </a:r>
          </a:p>
        </p:txBody>
      </p:sp>
      <p:sp>
        <p:nvSpPr>
          <p:cNvPr id="15367" name="3 CuadroTexto">
            <a:extLst>
              <a:ext uri="{FF2B5EF4-FFF2-40B4-BE49-F238E27FC236}">
                <a16:creationId xmlns:a16="http://schemas.microsoft.com/office/drawing/2014/main" xmlns="" id="{A9CDA8B1-AF4B-1099-3F4C-77021A74DC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188" y="5949950"/>
            <a:ext cx="1022350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1400" b="1">
                <a:solidFill>
                  <a:srgbClr val="FFCC66"/>
                </a:solidFill>
                <a:latin typeface="Edwardian Script ITC" panose="030303020407070D0804" pitchFamily="66" charset="0"/>
              </a:rPr>
              <a:t>Pps Margarita</a:t>
            </a:r>
          </a:p>
        </p:txBody>
      </p:sp>
    </p:spTree>
  </p:cSld>
  <p:clrMapOvr>
    <a:masterClrMapping/>
  </p:clrMapOvr>
  <p:transition spd="slow" advClick="0" advTm="175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3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3" presetClass="entr" presetSubtype="0" fill="hold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D:\PPS DE CREACION PROPIA - EXCLUSIVOS\¡¡Gracias amor mio!!\Imágenes\red-heart-on-black-silk-.jpg">
            <a:extLst>
              <a:ext uri="{FF2B5EF4-FFF2-40B4-BE49-F238E27FC236}">
                <a16:creationId xmlns:a16="http://schemas.microsoft.com/office/drawing/2014/main" xmlns="" id="{78454636-46FE-3E09-D12A-A9556B9ADF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>
            <a:extLst>
              <a:ext uri="{FF2B5EF4-FFF2-40B4-BE49-F238E27FC236}">
                <a16:creationId xmlns:a16="http://schemas.microsoft.com/office/drawing/2014/main" xmlns="" id="{E87D13A7-2553-B416-3DBE-B48A0F9BB077}"/>
              </a:ext>
            </a:extLst>
          </p:cNvPr>
          <p:cNvSpPr txBox="1"/>
          <p:nvPr/>
        </p:nvSpPr>
        <p:spPr>
          <a:xfrm>
            <a:off x="4667240" y="1428736"/>
            <a:ext cx="3071834" cy="29777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ts val="7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7200" b="1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¡¡Feliz</a:t>
            </a:r>
          </a:p>
          <a:p>
            <a:pPr algn="ctr" fontAlgn="auto">
              <a:lnSpc>
                <a:spcPts val="7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7200" b="1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 San </a:t>
            </a:r>
          </a:p>
          <a:p>
            <a:pPr algn="ctr" fontAlgn="auto">
              <a:lnSpc>
                <a:spcPts val="7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7200" b="1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  <a:cs typeface="+mn-cs"/>
              </a:rPr>
              <a:t>Valentín!!</a:t>
            </a:r>
          </a:p>
        </p:txBody>
      </p:sp>
      <p:grpSp>
        <p:nvGrpSpPr>
          <p:cNvPr id="2" name="13 Grupo">
            <a:extLst>
              <a:ext uri="{FF2B5EF4-FFF2-40B4-BE49-F238E27FC236}">
                <a16:creationId xmlns:a16="http://schemas.microsoft.com/office/drawing/2014/main" xmlns="" id="{AD748EF2-8DF4-984B-5FD2-AC2F5490B582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9696400" y="4797152"/>
            <a:ext cx="1428750" cy="1743924"/>
            <a:chOff x="7158061" y="2205038"/>
            <a:chExt cx="1554162" cy="1609752"/>
          </a:xfrm>
        </p:grpSpPr>
        <p:pic>
          <p:nvPicPr>
            <p:cNvPr id="16394" name="Picture 3" descr="C:\Users\Marga\Pictures\NAVIDAD\13-GifsAnimadosDollz-MundoEmoti.gif">
              <a:extLst>
                <a:ext uri="{FF2B5EF4-FFF2-40B4-BE49-F238E27FC236}">
                  <a16:creationId xmlns:a16="http://schemas.microsoft.com/office/drawing/2014/main" xmlns="" id="{705E0DA4-10A6-0D89-C350-2D29797A5139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15 Rectángulo">
              <a:extLst>
                <a:ext uri="{FF2B5EF4-FFF2-40B4-BE49-F238E27FC236}">
                  <a16:creationId xmlns:a16="http://schemas.microsoft.com/office/drawing/2014/main" xmlns="" id="{1B4765D2-1267-55DF-EA20-5D413F4A4B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72061" y="3445463"/>
              <a:ext cx="1440160" cy="369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ES" sz="2000" dirty="0">
                  <a:ln w="3175">
                    <a:noFill/>
                  </a:ln>
                  <a:solidFill>
                    <a:schemeClr val="bg1"/>
                  </a:solidFill>
                  <a:effectLst>
                    <a:outerShdw blurRad="50800" dist="50800" dir="5400000" algn="ctr" rotWithShape="0">
                      <a:schemeClr val="tx1"/>
                    </a:outerShdw>
                  </a:effectLst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</p:grpSp>
      <p:pic>
        <p:nvPicPr>
          <p:cNvPr id="15369" name="Picture 15" descr="D:\Mis Imágenes\FLORES\150ajiym-2.gif">
            <a:extLst>
              <a:ext uri="{FF2B5EF4-FFF2-40B4-BE49-F238E27FC236}">
                <a16:creationId xmlns:a16="http://schemas.microsoft.com/office/drawing/2014/main" xmlns="" id="{780B1BBB-36D2-BBB2-A7A5-1BFFFE8E0B2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279926">
            <a:off x="664724" y="2482182"/>
            <a:ext cx="2552700" cy="404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Extracto">
            <a:extLst>
              <a:ext uri="{FF2B5EF4-FFF2-40B4-BE49-F238E27FC236}">
                <a16:creationId xmlns:a16="http://schemas.microsoft.com/office/drawing/2014/main" xmlns="" id="{57F82D1F-8C8F-A59D-2119-3B71E17B6853}"/>
              </a:ext>
            </a:extLst>
          </p:cNvPr>
          <p:cNvSpPr/>
          <p:nvPr/>
        </p:nvSpPr>
        <p:spPr>
          <a:xfrm>
            <a:off x="0" y="3429000"/>
            <a:ext cx="12192000" cy="3429000"/>
          </a:xfrm>
          <a:prstGeom prst="flowChartExtract">
            <a:avLst/>
          </a:prstGeom>
          <a:solidFill>
            <a:schemeClr val="tx1"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Combinar">
            <a:extLst>
              <a:ext uri="{FF2B5EF4-FFF2-40B4-BE49-F238E27FC236}">
                <a16:creationId xmlns:a16="http://schemas.microsoft.com/office/drawing/2014/main" xmlns="" id="{FC3B04DA-6063-F34D-5310-FEFA2EBA3A8C}"/>
              </a:ext>
            </a:extLst>
          </p:cNvPr>
          <p:cNvSpPr/>
          <p:nvPr/>
        </p:nvSpPr>
        <p:spPr>
          <a:xfrm>
            <a:off x="0" y="0"/>
            <a:ext cx="12192000" cy="3429000"/>
          </a:xfrm>
          <a:prstGeom prst="flowChartMerge">
            <a:avLst/>
          </a:prstGeom>
          <a:solidFill>
            <a:schemeClr val="tx1"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Combinar">
            <a:extLst>
              <a:ext uri="{FF2B5EF4-FFF2-40B4-BE49-F238E27FC236}">
                <a16:creationId xmlns:a16="http://schemas.microsoft.com/office/drawing/2014/main" xmlns="" id="{4C63ACCD-E5B5-84E2-0514-9F797323D2B6}"/>
              </a:ext>
            </a:extLst>
          </p:cNvPr>
          <p:cNvSpPr/>
          <p:nvPr/>
        </p:nvSpPr>
        <p:spPr>
          <a:xfrm rot="5400000">
            <a:off x="5678996" y="344996"/>
            <a:ext cx="6858000" cy="6168008"/>
          </a:xfrm>
          <a:prstGeom prst="flowChartMerge">
            <a:avLst/>
          </a:prstGeom>
          <a:solidFill>
            <a:schemeClr val="tx1"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xtracto">
            <a:extLst>
              <a:ext uri="{FF2B5EF4-FFF2-40B4-BE49-F238E27FC236}">
                <a16:creationId xmlns:a16="http://schemas.microsoft.com/office/drawing/2014/main" xmlns="" id="{071DE111-9CA5-4CA4-514A-D16F07DC9704}"/>
              </a:ext>
            </a:extLst>
          </p:cNvPr>
          <p:cNvSpPr/>
          <p:nvPr/>
        </p:nvSpPr>
        <p:spPr>
          <a:xfrm rot="5400000">
            <a:off x="-417004" y="417004"/>
            <a:ext cx="6858000" cy="6023992"/>
          </a:xfrm>
          <a:prstGeom prst="flowChartExtract">
            <a:avLst/>
          </a:prstGeom>
          <a:solidFill>
            <a:schemeClr val="tx1"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76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7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1300"/>
                            </p:stCondLst>
                            <p:childTnLst>
                              <p:par>
                                <p:cTn id="57" presetID="3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6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6" grpId="0" animBg="1"/>
      <p:bldP spid="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92800" y="3276600"/>
            <a:ext cx="4064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cs typeface="Arial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  <a:cs typeface="Arial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latin typeface="Arial" charset="0"/>
                <a:cs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  <a:latin typeface="Arial" charset="0"/>
              <a:cs typeface="Arial" charset="0"/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2192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  <a:cs typeface="Arial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5486401" y="838200"/>
            <a:ext cx="6434667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1533</TotalTime>
  <Words>294</Words>
  <Application>Microsoft Office PowerPoint</Application>
  <PresentationFormat>Personalizado</PresentationFormat>
  <Paragraphs>57</Paragraphs>
  <Slides>15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3" baseType="lpstr">
      <vt:lpstr>Arial</vt:lpstr>
      <vt:lpstr>Fiolex Girls</vt:lpstr>
      <vt:lpstr>Edwardian Script ITC</vt:lpstr>
      <vt:lpstr>Script MT Bold</vt:lpstr>
      <vt:lpstr>Calibri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Usuario</cp:lastModifiedBy>
  <cp:revision>135</cp:revision>
  <dcterms:created xsi:type="dcterms:W3CDTF">2015-02-08T18:44:12Z</dcterms:created>
  <dcterms:modified xsi:type="dcterms:W3CDTF">2025-01-16T23:26:56Z</dcterms:modified>
</cp:coreProperties>
</file>