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62" r:id="rId4"/>
    <p:sldId id="271" r:id="rId5"/>
    <p:sldId id="259" r:id="rId6"/>
    <p:sldId id="283" r:id="rId7"/>
    <p:sldId id="258" r:id="rId8"/>
    <p:sldId id="267" r:id="rId9"/>
    <p:sldId id="260" r:id="rId10"/>
    <p:sldId id="270" r:id="rId11"/>
    <p:sldId id="261" r:id="rId12"/>
    <p:sldId id="268" r:id="rId13"/>
    <p:sldId id="264" r:id="rId14"/>
    <p:sldId id="272" r:id="rId15"/>
    <p:sldId id="263" r:id="rId16"/>
    <p:sldId id="275" r:id="rId17"/>
    <p:sldId id="265" r:id="rId18"/>
    <p:sldId id="273" r:id="rId19"/>
    <p:sldId id="266" r:id="rId20"/>
    <p:sldId id="269" r:id="rId21"/>
    <p:sldId id="277" r:id="rId22"/>
    <p:sldId id="280" r:id="rId23"/>
    <p:sldId id="274" r:id="rId24"/>
    <p:sldId id="276" r:id="rId25"/>
    <p:sldId id="281" r:id="rId26"/>
    <p:sldId id="282" r:id="rId27"/>
    <p:sldId id="278" r:id="rId28"/>
    <p:sldId id="284" r:id="rId29"/>
    <p:sldId id="279" r:id="rId30"/>
    <p:sldId id="257" r:id="rId31"/>
    <p:sldId id="285" r:id="rId32"/>
    <p:sldId id="286" r:id="rId33"/>
    <p:sldId id="287" r:id="rId3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Xg9k8lWUK5PhmROE97XGg" hashData="mNQTHcvDJVCNKOtLL4xiCo532A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30" autoAdjust="0"/>
    <p:restoredTop sz="94660"/>
  </p:normalViewPr>
  <p:slideViewPr>
    <p:cSldViewPr>
      <p:cViewPr>
        <p:scale>
          <a:sx n="50" d="100"/>
          <a:sy n="50" d="100"/>
        </p:scale>
        <p:origin x="-666" y="-4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E205E-696E-4AA1-90C9-E9613976CD80}" type="datetimeFigureOut">
              <a:rPr lang="es-ES" smtClean="0"/>
              <a:pPr/>
              <a:t>01/02/2015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E205E-696E-4AA1-90C9-E9613976CD80}" type="datetimeFigureOut">
              <a:rPr lang="es-ES" smtClean="0"/>
              <a:pPr/>
              <a:t>01/02/2015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E205E-696E-4AA1-90C9-E9613976CD80}" type="datetimeFigureOut">
              <a:rPr lang="es-ES" smtClean="0"/>
              <a:pPr/>
              <a:t>01/02/2015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E205E-696E-4AA1-90C9-E9613976CD80}" type="datetimeFigureOut">
              <a:rPr lang="es-ES" smtClean="0"/>
              <a:pPr/>
              <a:t>01/02/2015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E205E-696E-4AA1-90C9-E9613976CD80}" type="datetimeFigureOut">
              <a:rPr lang="es-ES" smtClean="0"/>
              <a:pPr/>
              <a:t>01/02/2015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E205E-696E-4AA1-90C9-E9613976CD80}" type="datetimeFigureOut">
              <a:rPr lang="es-ES" smtClean="0"/>
              <a:pPr/>
              <a:t>01/02/2015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E205E-696E-4AA1-90C9-E9613976CD80}" type="datetimeFigureOut">
              <a:rPr lang="es-ES" smtClean="0"/>
              <a:pPr/>
              <a:t>01/02/2015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E205E-696E-4AA1-90C9-E9613976CD80}" type="datetimeFigureOut">
              <a:rPr lang="es-ES" smtClean="0"/>
              <a:pPr/>
              <a:t>01/02/2015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E205E-696E-4AA1-90C9-E9613976CD80}" type="datetimeFigureOut">
              <a:rPr lang="es-ES" smtClean="0"/>
              <a:pPr/>
              <a:t>01/02/2015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E205E-696E-4AA1-90C9-E9613976CD80}" type="datetimeFigureOut">
              <a:rPr lang="es-ES" smtClean="0"/>
              <a:pPr/>
              <a:t>01/02/2015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E205E-696E-4AA1-90C9-E9613976CD80}" type="datetimeFigureOut">
              <a:rPr lang="es-ES" smtClean="0"/>
              <a:pPr/>
              <a:t>01/02/2015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3F7E21-3993-43C4-980D-6ED80C5ADF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7E205E-696E-4AA1-90C9-E9613976CD80}" type="datetimeFigureOut">
              <a:rPr lang="es-ES" smtClean="0"/>
              <a:pPr/>
              <a:t>01/02/2015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6B99DAE-1ECA-4E16-B854-3B6EB2F9EC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5.png"/><Relationship Id="rId4" Type="http://schemas.openxmlformats.org/officeDocument/2006/relationships/image" Target="../media/image74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6.png"/><Relationship Id="rId7" Type="http://schemas.openxmlformats.org/officeDocument/2006/relationships/image" Target="../media/image7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70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letra-f-corazones-colores.gif"/>
          <p:cNvPicPr>
            <a:picLocks noChangeAspect="1"/>
          </p:cNvPicPr>
          <p:nvPr/>
        </p:nvPicPr>
        <p:blipFill>
          <a:blip r:embed="rId5">
            <a:lum bright="-10000" contrast="40000"/>
          </a:blip>
          <a:stretch>
            <a:fillRect/>
          </a:stretch>
        </p:blipFill>
        <p:spPr>
          <a:xfrm>
            <a:off x="4429124" y="285728"/>
            <a:ext cx="1247775" cy="838200"/>
          </a:xfrm>
          <a:prstGeom prst="rect">
            <a:avLst/>
          </a:prstGeom>
        </p:spPr>
      </p:pic>
      <p:pic>
        <p:nvPicPr>
          <p:cNvPr id="8" name="7 Imagen" descr="letra-e-corazones-colores.gif"/>
          <p:cNvPicPr>
            <a:picLocks noChangeAspect="1"/>
          </p:cNvPicPr>
          <p:nvPr/>
        </p:nvPicPr>
        <p:blipFill>
          <a:blip r:embed="rId6">
            <a:lum bright="-10000" contrast="40000"/>
          </a:blip>
          <a:stretch>
            <a:fillRect/>
          </a:stretch>
        </p:blipFill>
        <p:spPr>
          <a:xfrm>
            <a:off x="5286380" y="285728"/>
            <a:ext cx="714375" cy="857250"/>
          </a:xfrm>
          <a:prstGeom prst="rect">
            <a:avLst/>
          </a:prstGeom>
        </p:spPr>
      </p:pic>
      <p:pic>
        <p:nvPicPr>
          <p:cNvPr id="9" name="8 Imagen" descr="letra-l-corazones-colores.gif"/>
          <p:cNvPicPr>
            <a:picLocks noChangeAspect="1"/>
          </p:cNvPicPr>
          <p:nvPr/>
        </p:nvPicPr>
        <p:blipFill>
          <a:blip r:embed="rId7">
            <a:lum bright="-10000" contrast="40000"/>
          </a:blip>
          <a:stretch>
            <a:fillRect/>
          </a:stretch>
        </p:blipFill>
        <p:spPr>
          <a:xfrm>
            <a:off x="5857884" y="285728"/>
            <a:ext cx="923925" cy="866775"/>
          </a:xfrm>
          <a:prstGeom prst="rect">
            <a:avLst/>
          </a:prstGeom>
        </p:spPr>
      </p:pic>
      <p:pic>
        <p:nvPicPr>
          <p:cNvPr id="10" name="9 Imagen" descr="letra-i-corazones-colores.gif"/>
          <p:cNvPicPr>
            <a:picLocks noChangeAspect="1"/>
          </p:cNvPicPr>
          <p:nvPr/>
        </p:nvPicPr>
        <p:blipFill>
          <a:blip r:embed="rId8">
            <a:lum bright="-10000" contrast="40000"/>
          </a:blip>
          <a:stretch>
            <a:fillRect/>
          </a:stretch>
        </p:blipFill>
        <p:spPr>
          <a:xfrm>
            <a:off x="6643702" y="285728"/>
            <a:ext cx="742950" cy="857250"/>
          </a:xfrm>
          <a:prstGeom prst="rect">
            <a:avLst/>
          </a:prstGeom>
        </p:spPr>
      </p:pic>
      <p:pic>
        <p:nvPicPr>
          <p:cNvPr id="11" name="10 Imagen" descr="letra-z-corazones-colores-15586.gif"/>
          <p:cNvPicPr>
            <a:picLocks noChangeAspect="1"/>
          </p:cNvPicPr>
          <p:nvPr/>
        </p:nvPicPr>
        <p:blipFill>
          <a:blip r:embed="rId9">
            <a:lum bright="-10000" contrast="40000"/>
          </a:blip>
          <a:stretch>
            <a:fillRect/>
          </a:stretch>
        </p:blipFill>
        <p:spPr>
          <a:xfrm>
            <a:off x="7286644" y="285728"/>
            <a:ext cx="952500" cy="847725"/>
          </a:xfrm>
          <a:prstGeom prst="rect">
            <a:avLst/>
          </a:prstGeom>
        </p:spPr>
      </p:pic>
      <p:pic>
        <p:nvPicPr>
          <p:cNvPr id="12" name="11 Imagen" descr="letra-d-corazones-colores.gif"/>
          <p:cNvPicPr>
            <a:picLocks noChangeAspect="1"/>
          </p:cNvPicPr>
          <p:nvPr/>
        </p:nvPicPr>
        <p:blipFill>
          <a:blip r:embed="rId10">
            <a:lum bright="-10000" contrast="40000"/>
          </a:blip>
          <a:stretch>
            <a:fillRect/>
          </a:stretch>
        </p:blipFill>
        <p:spPr>
          <a:xfrm>
            <a:off x="3357554" y="1857364"/>
            <a:ext cx="1000125" cy="876300"/>
          </a:xfrm>
          <a:prstGeom prst="rect">
            <a:avLst/>
          </a:prstGeom>
        </p:spPr>
      </p:pic>
      <p:pic>
        <p:nvPicPr>
          <p:cNvPr id="13" name="12 Imagen" descr="letra-i-corazones-colores.gif"/>
          <p:cNvPicPr>
            <a:picLocks noChangeAspect="1"/>
          </p:cNvPicPr>
          <p:nvPr/>
        </p:nvPicPr>
        <p:blipFill>
          <a:blip r:embed="rId8">
            <a:lum bright="-10000" contrast="40000"/>
          </a:blip>
          <a:stretch>
            <a:fillRect/>
          </a:stretch>
        </p:blipFill>
        <p:spPr>
          <a:xfrm>
            <a:off x="4143372" y="1857364"/>
            <a:ext cx="742950" cy="857250"/>
          </a:xfrm>
          <a:prstGeom prst="rect">
            <a:avLst/>
          </a:prstGeom>
        </p:spPr>
      </p:pic>
      <p:pic>
        <p:nvPicPr>
          <p:cNvPr id="14" name="13 Imagen" descr="letra-a-corazones-colores.gif"/>
          <p:cNvPicPr>
            <a:picLocks noChangeAspect="1"/>
          </p:cNvPicPr>
          <p:nvPr/>
        </p:nvPicPr>
        <p:blipFill>
          <a:blip r:embed="rId11">
            <a:lum bright="-10000" contrast="40000"/>
          </a:blip>
          <a:stretch>
            <a:fillRect/>
          </a:stretch>
        </p:blipFill>
        <p:spPr>
          <a:xfrm>
            <a:off x="4572000" y="1785926"/>
            <a:ext cx="1162050" cy="1000125"/>
          </a:xfrm>
          <a:prstGeom prst="rect">
            <a:avLst/>
          </a:prstGeom>
        </p:spPr>
      </p:pic>
      <p:pic>
        <p:nvPicPr>
          <p:cNvPr id="15" name="14 Imagen" descr="letra-d-corazones-colores.gif"/>
          <p:cNvPicPr>
            <a:picLocks noChangeAspect="1"/>
          </p:cNvPicPr>
          <p:nvPr/>
        </p:nvPicPr>
        <p:blipFill>
          <a:blip r:embed="rId10">
            <a:lum bright="-10000" contrast="40000"/>
          </a:blip>
          <a:stretch>
            <a:fillRect/>
          </a:stretch>
        </p:blipFill>
        <p:spPr>
          <a:xfrm>
            <a:off x="6286512" y="1928802"/>
            <a:ext cx="1000125" cy="876300"/>
          </a:xfrm>
          <a:prstGeom prst="rect">
            <a:avLst/>
          </a:prstGeom>
        </p:spPr>
      </p:pic>
      <p:pic>
        <p:nvPicPr>
          <p:cNvPr id="16" name="15 Imagen" descr="letra-e-corazones-colores.gif"/>
          <p:cNvPicPr>
            <a:picLocks noChangeAspect="1"/>
          </p:cNvPicPr>
          <p:nvPr/>
        </p:nvPicPr>
        <p:blipFill>
          <a:blip r:embed="rId6">
            <a:lum bright="-10000" contrast="40000"/>
          </a:blip>
          <a:stretch>
            <a:fillRect/>
          </a:stretch>
        </p:blipFill>
        <p:spPr>
          <a:xfrm>
            <a:off x="7286644" y="1928802"/>
            <a:ext cx="714375" cy="857250"/>
          </a:xfrm>
          <a:prstGeom prst="rect">
            <a:avLst/>
          </a:prstGeom>
        </p:spPr>
      </p:pic>
      <p:pic>
        <p:nvPicPr>
          <p:cNvPr id="17" name="16 Imagen" descr="letra-l-corazones-colores.gif"/>
          <p:cNvPicPr>
            <a:picLocks noChangeAspect="1"/>
          </p:cNvPicPr>
          <p:nvPr/>
        </p:nvPicPr>
        <p:blipFill>
          <a:blip r:embed="rId7">
            <a:lum bright="-10000" contrast="40000"/>
          </a:blip>
          <a:stretch>
            <a:fillRect/>
          </a:stretch>
        </p:blipFill>
        <p:spPr>
          <a:xfrm>
            <a:off x="7929586" y="1928802"/>
            <a:ext cx="923925" cy="866775"/>
          </a:xfrm>
          <a:prstGeom prst="rect">
            <a:avLst/>
          </a:prstGeom>
        </p:spPr>
      </p:pic>
      <p:pic>
        <p:nvPicPr>
          <p:cNvPr id="18" name="17 Imagen" descr="letra-a-corazones-colores.gif"/>
          <p:cNvPicPr>
            <a:picLocks noChangeAspect="1"/>
          </p:cNvPicPr>
          <p:nvPr/>
        </p:nvPicPr>
        <p:blipFill>
          <a:blip r:embed="rId11">
            <a:lum bright="-10000" contrast="40000"/>
          </a:blip>
          <a:stretch>
            <a:fillRect/>
          </a:stretch>
        </p:blipFill>
        <p:spPr>
          <a:xfrm>
            <a:off x="4366091" y="3357562"/>
            <a:ext cx="1059515" cy="1000125"/>
          </a:xfrm>
          <a:prstGeom prst="rect">
            <a:avLst/>
          </a:prstGeom>
        </p:spPr>
      </p:pic>
      <p:pic>
        <p:nvPicPr>
          <p:cNvPr id="31746" name="Picture 2" descr="Letra M Corazones de Colores"/>
          <p:cNvPicPr>
            <a:picLocks noChangeAspect="1" noChangeArrowheads="1" noCrop="1"/>
          </p:cNvPicPr>
          <p:nvPr/>
        </p:nvPicPr>
        <p:blipFill>
          <a:blip r:embed="rId12">
            <a:lum bright="-10000" contrast="40000"/>
          </a:blip>
          <a:srcRect/>
          <a:stretch>
            <a:fillRect/>
          </a:stretch>
        </p:blipFill>
        <p:spPr bwMode="auto">
          <a:xfrm>
            <a:off x="5429256" y="3214686"/>
            <a:ext cx="972670" cy="1266826"/>
          </a:xfrm>
          <a:prstGeom prst="rect">
            <a:avLst/>
          </a:prstGeom>
          <a:noFill/>
        </p:spPr>
      </p:pic>
      <p:pic>
        <p:nvPicPr>
          <p:cNvPr id="19" name="18 Imagen" descr="letra-o-corazones-colores.gif"/>
          <p:cNvPicPr>
            <a:picLocks noChangeAspect="1"/>
          </p:cNvPicPr>
          <p:nvPr/>
        </p:nvPicPr>
        <p:blipFill>
          <a:blip r:embed="rId13">
            <a:lum bright="-10000" contrast="40000"/>
          </a:blip>
          <a:stretch>
            <a:fillRect/>
          </a:stretch>
        </p:blipFill>
        <p:spPr>
          <a:xfrm>
            <a:off x="6406696" y="3357562"/>
            <a:ext cx="862601" cy="990601"/>
          </a:xfrm>
          <a:prstGeom prst="rect">
            <a:avLst/>
          </a:prstGeom>
        </p:spPr>
      </p:pic>
      <p:pic>
        <p:nvPicPr>
          <p:cNvPr id="20" name="19 Imagen" descr="letra-r-corazones-colores.gif"/>
          <p:cNvPicPr>
            <a:picLocks noChangeAspect="1"/>
          </p:cNvPicPr>
          <p:nvPr/>
        </p:nvPicPr>
        <p:blipFill>
          <a:blip r:embed="rId14">
            <a:lum bright="-10000" contrast="40000"/>
          </a:blip>
          <a:stretch>
            <a:fillRect/>
          </a:stretch>
        </p:blipFill>
        <p:spPr>
          <a:xfrm>
            <a:off x="7207642" y="3214686"/>
            <a:ext cx="894509" cy="1181100"/>
          </a:xfrm>
          <a:prstGeom prst="rect">
            <a:avLst/>
          </a:prstGeom>
        </p:spPr>
      </p:pic>
      <p:pic>
        <p:nvPicPr>
          <p:cNvPr id="32770" name="Picture 2" descr="http://library.kr.ua/novini/images/val6.gif"/>
          <p:cNvPicPr>
            <a:picLocks noChangeAspect="1" noChangeArrowheads="1" noCrop="1"/>
          </p:cNvPicPr>
          <p:nvPr/>
        </p:nvPicPr>
        <p:blipFill>
          <a:blip r:embed="rId15">
            <a:lum bright="-10000" contrast="40000"/>
          </a:blip>
          <a:srcRect/>
          <a:stretch>
            <a:fillRect/>
          </a:stretch>
        </p:blipFill>
        <p:spPr bwMode="auto">
          <a:xfrm>
            <a:off x="5786446" y="4572008"/>
            <a:ext cx="1214446" cy="1214446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2" name="Picture 2" descr="http://library.kr.ua/novini/images/val6.gif"/>
          <p:cNvPicPr>
            <a:picLocks noChangeAspect="1" noChangeArrowheads="1" noCrop="1"/>
          </p:cNvPicPr>
          <p:nvPr/>
        </p:nvPicPr>
        <p:blipFill>
          <a:blip r:embed="rId15">
            <a:lum bright="-10000" contrast="40000"/>
          </a:blip>
          <a:srcRect/>
          <a:stretch>
            <a:fillRect/>
          </a:stretch>
        </p:blipFill>
        <p:spPr bwMode="auto">
          <a:xfrm>
            <a:off x="6357950" y="4929198"/>
            <a:ext cx="1214446" cy="1214446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Tm="24000">
    <p:sndAc>
      <p:stSnd loop="1">
        <p:snd r:embed="rId2" name="Kenny G - Feeling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3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ntr" presetSubtype="3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3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3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3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0(3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857224" y="3857628"/>
            <a:ext cx="60007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Cuando te das cuenta que quieres pasar el resto de tu vida con una persona, quieres que el resto de tu vida empiece lo antes posible</a:t>
            </a:r>
            <a:endParaRPr lang="es-ES" sz="3200" b="1" dirty="0">
              <a:solidFill>
                <a:schemeClr val="bg1"/>
              </a:solidFill>
              <a:latin typeface="Vivaldi" pitchFamily="66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0(5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87358" cy="7091387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3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214414" y="500042"/>
            <a:ext cx="68580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Durante la juventud creemos amar; pero solo cuando hemos envejecido en compañía de otro, conocemos la fuerza del amor</a:t>
            </a:r>
            <a:endParaRPr lang="es-E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0(6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71472" y="571480"/>
            <a:ext cx="648607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/>
              <a:t>Te dejaré de amar el día que un pintor pinte sobre</a:t>
            </a:r>
          </a:p>
          <a:p>
            <a:pPr algn="ctr"/>
            <a:r>
              <a:rPr lang="es-ES" sz="3200" b="1" dirty="0" smtClean="0"/>
              <a:t> su tela el sonido de una lágrima</a:t>
            </a:r>
            <a:endParaRPr lang="es-ES" sz="3200" b="1" dirty="0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4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43"/>
            <a:ext cx="9161859" cy="6844657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0(3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071670" y="285728"/>
            <a:ext cx="64294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El deseo muere automáticamente cuando se logra; fenece al satisfacerse. El  amor, en cambio, es un eterno deseo insatisfecho</a:t>
            </a:r>
            <a:endParaRPr lang="es-E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5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8864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0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785794"/>
            <a:ext cx="321471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El sabio es sabio porque ama. El loco es loco porque piensa que puede entender el amor</a:t>
            </a:r>
            <a:endParaRPr lang="es-ES" sz="3200" b="1" dirty="0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0(4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358347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0(4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714876" y="1142984"/>
            <a:ext cx="396935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/>
              <a:t>El corazón tiene razones que</a:t>
            </a:r>
          </a:p>
          <a:p>
            <a:pPr algn="ctr"/>
            <a:r>
              <a:rPr lang="es-ES" sz="3200" b="1" dirty="0" smtClean="0"/>
              <a:t> la razón desconoce</a:t>
            </a:r>
            <a:endParaRPr lang="es-ES" sz="3200" b="1" dirty="0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0(5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0(4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071538" y="285728"/>
            <a:ext cx="645561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El verdadero amor no se conoce por lo que exige,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 sino por lo que ofrece</a:t>
            </a:r>
            <a:endParaRPr lang="es-E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0(5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3342"/>
            <a:ext cx="9161859" cy="6844657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5" name="4 Imagen" descr="0(4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5000636"/>
            <a:ext cx="50720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Puede uno amar sin ser </a:t>
            </a:r>
            <a:r>
              <a:rPr lang="es-ES" sz="3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puede uno ser </a:t>
            </a:r>
            <a:r>
              <a:rPr lang="es-ES" sz="3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sin amar; pero amar y ser </a:t>
            </a:r>
            <a:r>
              <a:rPr lang="es-ES" sz="3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algo prodigioso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0(5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346"/>
            <a:ext cx="9144001" cy="6854654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52930" cy="6858000"/>
          </a:xfrm>
          <a:prstGeom prst="rect">
            <a:avLst/>
          </a:prstGeom>
        </p:spPr>
      </p:pic>
      <p:pic>
        <p:nvPicPr>
          <p:cNvPr id="5" name="4 Imagen" descr="0(4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628" y="4357694"/>
            <a:ext cx="34290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El genio del amor consiste en poner, en la unión, una diaria novedad</a:t>
            </a:r>
            <a:endParaRPr lang="es-E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0(5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859" y="13343"/>
            <a:ext cx="9161859" cy="6844657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0(5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928794" y="2428868"/>
            <a:ext cx="47500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/>
              <a:t>El único idioma universal es el beso</a:t>
            </a:r>
            <a:endParaRPr lang="es-ES" sz="3200" b="1" dirty="0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5" name="4 Imagen" descr="0(6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29" y="0"/>
            <a:ext cx="9152929" cy="6851316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5" name="4 Imagen" descr="0(5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785794"/>
            <a:ext cx="393729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El amor es la primera pasión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 y necesidad del ser humano</a:t>
            </a:r>
            <a:endParaRPr lang="es-E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0(5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1" cy="6854654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0(6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52930" cy="685131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85786" y="857232"/>
            <a:ext cx="613661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Cada hombre que haya amado verdaderamente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 podrá pensar que no ha vivido en vano</a:t>
            </a:r>
            <a:endParaRPr lang="es-E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6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8466" cy="6854655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6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52930" cy="685131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571736" y="1571612"/>
            <a:ext cx="58865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</a:rPr>
              <a:t>El amor es la más noble flaqueza del espíritu</a:t>
            </a:r>
            <a:endParaRPr lang="es-ES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0(6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6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1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285852" y="1000108"/>
            <a:ext cx="718818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/>
              <a:t>¿Un beso? Un truco encantado para dejar de hablar</a:t>
            </a:r>
          </a:p>
          <a:p>
            <a:pPr algn="ctr"/>
            <a:r>
              <a:rPr lang="es-ES" sz="3200" b="1" dirty="0" smtClean="0"/>
              <a:t> cuando las palabras se tornan superfluas</a:t>
            </a:r>
            <a:endParaRPr lang="es-ES" sz="3200" b="1" dirty="0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52930" cy="685131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901859" y="428604"/>
            <a:ext cx="524214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El alma que hablar puede con los ojos, 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también puede besar con la mirada</a:t>
            </a:r>
            <a:endParaRPr lang="es-E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20249" cy="6858000"/>
          </a:xfrm>
          <a:prstGeom prst="rect">
            <a:avLst/>
          </a:prstGeom>
        </p:spPr>
      </p:pic>
      <p:pic>
        <p:nvPicPr>
          <p:cNvPr id="7" name="6 Imagen" descr="0(6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7396" cy="6847984"/>
          </a:xfrm>
          <a:prstGeom prst="rect">
            <a:avLst/>
          </a:prstGeom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8" name="7 Imagen" descr="notas-para-el-face-que-es-el-amor.pn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 rot="20939944">
            <a:off x="249173" y="428411"/>
            <a:ext cx="4581815" cy="6047995"/>
          </a:xfrm>
          <a:prstGeom prst="rect">
            <a:avLst/>
          </a:prstGeom>
        </p:spPr>
      </p:pic>
      <p:pic>
        <p:nvPicPr>
          <p:cNvPr id="6146" name="Picture 2" descr="Image du Blog lemondedesreves.centerblog.net"/>
          <p:cNvPicPr>
            <a:picLocks noChangeAspect="1" noChangeArrowheads="1" noCrop="1"/>
          </p:cNvPicPr>
          <p:nvPr/>
        </p:nvPicPr>
        <p:blipFill>
          <a:blip r:embed="rId4">
            <a:lum contrast="10000"/>
          </a:blip>
          <a:srcRect/>
          <a:stretch>
            <a:fillRect/>
          </a:stretch>
        </p:blipFill>
        <p:spPr bwMode="auto">
          <a:xfrm>
            <a:off x="4857752" y="2857496"/>
            <a:ext cx="3543300" cy="1724025"/>
          </a:xfrm>
          <a:prstGeom prst="rect">
            <a:avLst/>
          </a:prstGeom>
          <a:noFill/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 rot="19859865">
            <a:off x="4858933" y="4800435"/>
            <a:ext cx="2648315" cy="16823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FELIZ DIA DEL AMOR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6">
      <a:majorFont>
        <a:latin typeface="Vivaldi"/>
        <a:ea typeface=""/>
        <a:cs typeface=""/>
      </a:majorFont>
      <a:minorFont>
        <a:latin typeface="Vivald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--FELIZ DIA DEL AMOR--</Template>
  <TotalTime>0</TotalTime>
  <Words>287</Words>
  <Application>Microsoft Office PowerPoint</Application>
  <PresentationFormat>Presentación en pantalla (4:3)</PresentationFormat>
  <Paragraphs>37</Paragraphs>
  <Slides>32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--FELIZ DIA DEL AMOR--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2015-02-02T03:13:46Z</dcterms:created>
  <dcterms:modified xsi:type="dcterms:W3CDTF">2015-02-02T03:18:34Z</dcterms:modified>
</cp:coreProperties>
</file>