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trictFirstAndLastChars="0" saveSubsetFonts="1">
  <p:sldMasterIdLst>
    <p:sldMasterId id="2147483648" r:id="rId1"/>
    <p:sldMasterId id="2147483660" r:id="rId2"/>
  </p:sldMasterIdLst>
  <p:notesMasterIdLst>
    <p:notesMasterId r:id="rId13"/>
  </p:notesMasterIdLst>
  <p:sldIdLst>
    <p:sldId id="257" r:id="rId3"/>
    <p:sldId id="259" r:id="rId4"/>
    <p:sldId id="263" r:id="rId5"/>
    <p:sldId id="264" r:id="rId6"/>
    <p:sldId id="260" r:id="rId7"/>
    <p:sldId id="265" r:id="rId8"/>
    <p:sldId id="266" r:id="rId9"/>
    <p:sldId id="261" r:id="rId10"/>
    <p:sldId id="262" r:id="rId11"/>
    <p:sldId id="267" r:id="rId12"/>
  </p:sldIdLst>
  <p:sldSz cx="10080625" cy="7559675"/>
  <p:notesSz cx="7559675" cy="10691813"/>
  <p:defaultTextStyle>
    <a:defPPr>
      <a:defRPr lang="en-GB"/>
    </a:defPPr>
    <a:lvl1pPr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45000"/>
      <a:buFont typeface="Wingdings" pitchFamily="2" charset="2"/>
      <a:defRPr sz="2000" u="sng" kern="1200">
        <a:solidFill>
          <a:schemeClr val="bg1"/>
        </a:solidFill>
        <a:latin typeface="Arial" charset="0"/>
        <a:ea typeface="MS Gothic" pitchFamily="49" charset="-128"/>
        <a:cs typeface="+mn-cs"/>
      </a:defRPr>
    </a:lvl1pPr>
    <a:lvl2pPr marL="430213" indent="-2159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45000"/>
      <a:buFont typeface="Wingdings" pitchFamily="2" charset="2"/>
      <a:defRPr sz="2000" u="sng" kern="1200">
        <a:solidFill>
          <a:schemeClr val="bg1"/>
        </a:solidFill>
        <a:latin typeface="Arial" charset="0"/>
        <a:ea typeface="MS Gothic" pitchFamily="49" charset="-128"/>
        <a:cs typeface="+mn-cs"/>
      </a:defRPr>
    </a:lvl2pPr>
    <a:lvl3pPr marL="646113" indent="-2159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45000"/>
      <a:buFont typeface="Wingdings" pitchFamily="2" charset="2"/>
      <a:defRPr sz="2000" u="sng" kern="1200">
        <a:solidFill>
          <a:schemeClr val="bg1"/>
        </a:solidFill>
        <a:latin typeface="Arial" charset="0"/>
        <a:ea typeface="MS Gothic" pitchFamily="49" charset="-128"/>
        <a:cs typeface="+mn-cs"/>
      </a:defRPr>
    </a:lvl3pPr>
    <a:lvl4pPr marL="862013" indent="-214313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45000"/>
      <a:buFont typeface="Wingdings" pitchFamily="2" charset="2"/>
      <a:defRPr sz="2000" u="sng" kern="1200">
        <a:solidFill>
          <a:schemeClr val="bg1"/>
        </a:solidFill>
        <a:latin typeface="Arial" charset="0"/>
        <a:ea typeface="MS Gothic" pitchFamily="49" charset="-128"/>
        <a:cs typeface="+mn-cs"/>
      </a:defRPr>
    </a:lvl4pPr>
    <a:lvl5pPr marL="1077913" indent="-2159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45000"/>
      <a:buFont typeface="Wingdings" pitchFamily="2" charset="2"/>
      <a:defRPr sz="2000" u="sng" kern="1200">
        <a:solidFill>
          <a:schemeClr val="bg1"/>
        </a:solidFill>
        <a:latin typeface="Arial" charset="0"/>
        <a:ea typeface="MS Gothic" pitchFamily="49" charset="-128"/>
        <a:cs typeface="+mn-cs"/>
      </a:defRPr>
    </a:lvl5pPr>
    <a:lvl6pPr marL="2286000" algn="l" defTabSz="914400" rtl="0" eaLnBrk="1" latinLnBrk="0" hangingPunct="1">
      <a:defRPr sz="2000" u="sng" kern="1200">
        <a:solidFill>
          <a:schemeClr val="bg1"/>
        </a:solidFill>
        <a:latin typeface="Arial" charset="0"/>
        <a:ea typeface="MS Gothic" pitchFamily="49" charset="-128"/>
        <a:cs typeface="+mn-cs"/>
      </a:defRPr>
    </a:lvl6pPr>
    <a:lvl7pPr marL="2743200" algn="l" defTabSz="914400" rtl="0" eaLnBrk="1" latinLnBrk="0" hangingPunct="1">
      <a:defRPr sz="2000" u="sng" kern="1200">
        <a:solidFill>
          <a:schemeClr val="bg1"/>
        </a:solidFill>
        <a:latin typeface="Arial" charset="0"/>
        <a:ea typeface="MS Gothic" pitchFamily="49" charset="-128"/>
        <a:cs typeface="+mn-cs"/>
      </a:defRPr>
    </a:lvl7pPr>
    <a:lvl8pPr marL="3200400" algn="l" defTabSz="914400" rtl="0" eaLnBrk="1" latinLnBrk="0" hangingPunct="1">
      <a:defRPr sz="2000" u="sng" kern="1200">
        <a:solidFill>
          <a:schemeClr val="bg1"/>
        </a:solidFill>
        <a:latin typeface="Arial" charset="0"/>
        <a:ea typeface="MS Gothic" pitchFamily="49" charset="-128"/>
        <a:cs typeface="+mn-cs"/>
      </a:defRPr>
    </a:lvl8pPr>
    <a:lvl9pPr marL="3657600" algn="l" defTabSz="914400" rtl="0" eaLnBrk="1" latinLnBrk="0" hangingPunct="1">
      <a:defRPr sz="2000" u="sng" kern="1200">
        <a:solidFill>
          <a:schemeClr val="bg1"/>
        </a:solidFill>
        <a:latin typeface="Arial" charset="0"/>
        <a:ea typeface="MS Gothic" pitchFamily="49" charset="-128"/>
        <a:cs typeface="+mn-cs"/>
      </a:defRPr>
    </a:lvl9pPr>
  </p:defaultTextStyle>
  <p:modifyVerifier cryptProviderType="rsaFull" cryptAlgorithmClass="hash" cryptAlgorithmType="typeAny" cryptAlgorithmSid="4" spinCount="50000" saltData="1hpuJGUzNs/nlTZcnmlXVQ" hashData="XR7TQ+qAPqzzhb4wFkaSa2eEZg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  <p:clrMru>
    <a:srgbClr val="009999"/>
    <a:srgbClr val="EAEAEA"/>
    <a:srgbClr val="DDDDDD"/>
    <a:srgbClr val="CC3300"/>
    <a:srgbClr val="0099D6"/>
    <a:srgbClr val="F9583D"/>
    <a:srgbClr val="0099CC"/>
    <a:srgbClr val="00C5C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400" d="100"/>
          <a:sy n="400" d="100"/>
        </p:scale>
        <p:origin x="7002" y="7032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AutoShape 1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 w="936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2050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1937" cy="40052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sp>
      <p:sp>
        <p:nvSpPr>
          <p:cNvPr id="2051" name="Rectangle 3"/>
          <p:cNvSpPr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45200" cy="48085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es-ES" smtClean="0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3278188" cy="5318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 u="none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endParaRPr lang="en-GB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dt"/>
          </p:nvPr>
        </p:nvSpPr>
        <p:spPr bwMode="auto">
          <a:xfrm>
            <a:off x="4278313" y="0"/>
            <a:ext cx="3278187" cy="5318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 u="none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endParaRPr lang="en-GB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/>
          </p:nvPr>
        </p:nvSpPr>
        <p:spPr bwMode="auto">
          <a:xfrm>
            <a:off x="0" y="10156825"/>
            <a:ext cx="3278188" cy="5318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 u="none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endParaRPr lang="en-GB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/>
          </p:nvPr>
        </p:nvSpPr>
        <p:spPr bwMode="auto">
          <a:xfrm>
            <a:off x="4278313" y="10156825"/>
            <a:ext cx="3278187" cy="5318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 u="none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fld id="{A3DFB8D7-1680-4689-99DC-438B3E97F48C}" type="slidenum">
              <a:rPr lang="en-GB"/>
              <a:pPr/>
              <a:t>‹Nº›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5650" y="2347913"/>
            <a:ext cx="8569325" cy="162083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2888" y="4283075"/>
            <a:ext cx="7056437" cy="1931988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D5250A69-89CD-440D-A4ED-25AD97567F33}" type="slidenum">
              <a:rPr lang="en-GB"/>
              <a:pPr/>
              <a:t>‹Nº›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CAD28F0F-D3A6-4B80-A3E9-03B6C812C529}" type="slidenum">
              <a:rPr lang="en-GB"/>
              <a:pPr/>
              <a:t>‹Nº›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96925" y="4857750"/>
            <a:ext cx="8567738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96925" y="3203575"/>
            <a:ext cx="8567738" cy="16541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997796CF-1F12-4596-B10F-207E0B13B422}" type="slidenum">
              <a:rPr lang="en-GB"/>
              <a:pPr/>
              <a:t>‹Nº›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03238" y="1768475"/>
            <a:ext cx="4457700" cy="4986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13338" y="1768475"/>
            <a:ext cx="4457700" cy="4986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5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888D344A-5DE4-47EC-B108-953E5D907A1B}" type="slidenum">
              <a:rPr lang="en-GB"/>
              <a:pPr/>
              <a:t>‹Nº›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4825" y="303213"/>
            <a:ext cx="9072563" cy="1258887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4825" y="1692275"/>
            <a:ext cx="4452938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4825" y="2397125"/>
            <a:ext cx="4452938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121275" y="1692275"/>
            <a:ext cx="4456113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121275" y="2397125"/>
            <a:ext cx="4456113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8" name="7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C7E67645-15EE-41D0-B1A8-8E2451CD6CBA}" type="slidenum">
              <a:rPr lang="en-GB"/>
              <a:pPr/>
              <a:t>‹Nº›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3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A503D64B-3B25-45AF-8208-6219F25E18E0}" type="slidenum">
              <a:rPr lang="en-GB"/>
              <a:pPr/>
              <a:t>‹Nº›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3" name="2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694177CA-DD63-48D5-AA88-17DFA071D0F5}" type="slidenum">
              <a:rPr lang="en-GB"/>
              <a:pPr/>
              <a:t>‹Nº›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4825" y="301625"/>
            <a:ext cx="3316288" cy="12795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41763" y="301625"/>
            <a:ext cx="5635625" cy="6451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04825" y="1581150"/>
            <a:ext cx="3316288" cy="51720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5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87979029-6427-475D-A2C5-9964F889337B}" type="slidenum">
              <a:rPr lang="en-GB"/>
              <a:pPr/>
              <a:t>‹Nº›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76438" y="5291138"/>
            <a:ext cx="6048375" cy="6254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76438" y="674688"/>
            <a:ext cx="6048375" cy="45370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76438" y="5916613"/>
            <a:ext cx="6048375" cy="887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5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665B98D7-BBA1-4DE8-9EDF-F246F79015A4}" type="slidenum">
              <a:rPr lang="en-GB"/>
              <a:pPr/>
              <a:t>‹Nº›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5B345208-3A10-483A-8D17-F591D2AF05DB}" type="slidenum">
              <a:rPr lang="en-GB"/>
              <a:pPr/>
              <a:t>‹Nº›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04088" y="301625"/>
            <a:ext cx="2266950" cy="64531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3238" y="301625"/>
            <a:ext cx="6648450" cy="64531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254E2C0D-4485-44F4-ADAB-D02D0413A8A9}" type="slidenum">
              <a:rPr lang="en-GB"/>
              <a:pPr/>
              <a:t>‹Nº›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6047" y="2348401"/>
            <a:ext cx="8568531" cy="1620430"/>
          </a:xfrm>
          <a:prstGeom prst="rect">
            <a:avLst/>
          </a:prstGeom>
        </p:spPr>
        <p:txBody>
          <a:bodyPr lIns="100783" tIns="50392" rIns="100783" bIns="50392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2094" y="4283817"/>
            <a:ext cx="7056438" cy="1931917"/>
          </a:xfrm>
          <a:prstGeom prst="rect">
            <a:avLst/>
          </a:prstGeom>
        </p:spPr>
        <p:txBody>
          <a:bodyPr lIns="100783" tIns="50392" rIns="100783" bIns="50392"/>
          <a:lstStyle>
            <a:lvl1pPr marL="0" indent="0" algn="ctr">
              <a:buNone/>
              <a:defRPr/>
            </a:lvl1pPr>
            <a:lvl2pPr marL="503920" indent="0" algn="ctr">
              <a:buNone/>
              <a:defRPr/>
            </a:lvl2pPr>
            <a:lvl3pPr marL="1007838" indent="0" algn="ctr">
              <a:buNone/>
              <a:defRPr/>
            </a:lvl3pPr>
            <a:lvl4pPr marL="1511758" indent="0" algn="ctr">
              <a:buNone/>
              <a:defRPr/>
            </a:lvl4pPr>
            <a:lvl5pPr marL="2015677" indent="0" algn="ctr">
              <a:buNone/>
              <a:defRPr/>
            </a:lvl5pPr>
            <a:lvl6pPr marL="2519597" indent="0" algn="ctr">
              <a:buNone/>
              <a:defRPr/>
            </a:lvl6pPr>
            <a:lvl7pPr marL="3023515" indent="0" algn="ctr">
              <a:buNone/>
              <a:defRPr/>
            </a:lvl7pPr>
            <a:lvl8pPr marL="3527435" indent="0" algn="ctr">
              <a:buNone/>
              <a:defRPr/>
            </a:lvl8pPr>
            <a:lvl9pPr marL="4031354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03238" y="301625"/>
            <a:ext cx="9067800" cy="12588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3238" y="1768475"/>
            <a:ext cx="9067800" cy="49863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los formatos del texto del esquema</a:t>
            </a:r>
          </a:p>
          <a:p>
            <a:pPr lvl="1"/>
            <a:r>
              <a:rPr lang="en-GB" smtClean="0"/>
              <a:t>Segundo nivel del esquema</a:t>
            </a:r>
          </a:p>
          <a:p>
            <a:pPr lvl="2"/>
            <a:r>
              <a:rPr lang="en-GB" smtClean="0"/>
              <a:t>Tercer nivel del esquema</a:t>
            </a:r>
          </a:p>
          <a:p>
            <a:pPr lvl="3"/>
            <a:r>
              <a:rPr lang="en-GB" smtClean="0"/>
              <a:t>Cuarto nivel del esquema</a:t>
            </a:r>
          </a:p>
          <a:p>
            <a:pPr lvl="4"/>
            <a:r>
              <a:rPr lang="en-GB" smtClean="0"/>
              <a:t>Quinto nivel del esquema</a:t>
            </a:r>
          </a:p>
          <a:p>
            <a:pPr lvl="4"/>
            <a:r>
              <a:rPr lang="en-GB" smtClean="0"/>
              <a:t>Sexto nivel del esquema</a:t>
            </a:r>
          </a:p>
          <a:p>
            <a:pPr lvl="4"/>
            <a:r>
              <a:rPr lang="en-GB" smtClean="0"/>
              <a:t>Séptimo nivel del esquema</a:t>
            </a:r>
          </a:p>
          <a:p>
            <a:pPr lvl="4"/>
            <a:r>
              <a:rPr lang="en-GB" smtClean="0"/>
              <a:t>Octavo nivel del esquema</a:t>
            </a:r>
          </a:p>
          <a:p>
            <a:pPr lvl="4"/>
            <a:r>
              <a:rPr lang="en-GB" smtClean="0"/>
              <a:t>Noveno nivel del esquema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503238" y="6886575"/>
            <a:ext cx="2344737" cy="5175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 u="none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endParaRPr lang="en-GB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448050" y="6886575"/>
            <a:ext cx="3192463" cy="5175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lnSpc>
                <a:spcPct val="95000"/>
              </a:lnSpc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 u="none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7227888" y="6886575"/>
            <a:ext cx="2344737" cy="5175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 u="none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fld id="{48FAF346-D4CF-4EB1-9BE0-AB2B4990C3F6}" type="slidenum">
              <a:rPr lang="en-GB"/>
              <a:pPr/>
              <a:t>‹Nº›</a:t>
            </a:fld>
            <a:endParaRPr lang="en-GB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itchFamily="2" charset="2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itchFamily="2" charset="2"/>
        <a:defRPr sz="4400">
          <a:solidFill>
            <a:srgbClr val="000000"/>
          </a:solidFill>
          <a:latin typeface="Arial" charset="0"/>
          <a:ea typeface="MS Gothic" pitchFamily="49" charset="-128"/>
        </a:defRPr>
      </a:lvl2pPr>
      <a:lvl3pPr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itchFamily="2" charset="2"/>
        <a:defRPr sz="4400">
          <a:solidFill>
            <a:srgbClr val="000000"/>
          </a:solidFill>
          <a:latin typeface="Arial" charset="0"/>
          <a:ea typeface="MS Gothic" pitchFamily="49" charset="-128"/>
        </a:defRPr>
      </a:lvl3pPr>
      <a:lvl4pPr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itchFamily="2" charset="2"/>
        <a:defRPr sz="4400">
          <a:solidFill>
            <a:srgbClr val="000000"/>
          </a:solidFill>
          <a:latin typeface="Arial" charset="0"/>
          <a:ea typeface="MS Gothic" pitchFamily="49" charset="-128"/>
        </a:defRPr>
      </a:lvl4pPr>
      <a:lvl5pPr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itchFamily="2" charset="2"/>
        <a:defRPr sz="4400">
          <a:solidFill>
            <a:srgbClr val="000000"/>
          </a:solidFill>
          <a:latin typeface="Arial" charset="0"/>
          <a:ea typeface="MS Gothic" pitchFamily="49" charset="-128"/>
        </a:defRPr>
      </a:lvl5pPr>
      <a:lvl6pPr marL="457200"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itchFamily="2" charset="2"/>
        <a:defRPr sz="4400">
          <a:solidFill>
            <a:srgbClr val="000000"/>
          </a:solidFill>
          <a:latin typeface="Arial" charset="0"/>
          <a:ea typeface="MS Gothic" pitchFamily="49" charset="-128"/>
        </a:defRPr>
      </a:lvl6pPr>
      <a:lvl7pPr marL="914400"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itchFamily="2" charset="2"/>
        <a:defRPr sz="4400">
          <a:solidFill>
            <a:srgbClr val="000000"/>
          </a:solidFill>
          <a:latin typeface="Arial" charset="0"/>
          <a:ea typeface="MS Gothic" pitchFamily="49" charset="-128"/>
        </a:defRPr>
      </a:lvl7pPr>
      <a:lvl8pPr marL="1371600"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itchFamily="2" charset="2"/>
        <a:defRPr sz="4400">
          <a:solidFill>
            <a:srgbClr val="000000"/>
          </a:solidFill>
          <a:latin typeface="Arial" charset="0"/>
          <a:ea typeface="MS Gothic" pitchFamily="49" charset="-128"/>
        </a:defRPr>
      </a:lvl8pPr>
      <a:lvl9pPr marL="1828800"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itchFamily="2" charset="2"/>
        <a:defRPr sz="4400">
          <a:solidFill>
            <a:srgbClr val="000000"/>
          </a:solidFill>
          <a:latin typeface="Arial" charset="0"/>
          <a:ea typeface="MS Gothic" pitchFamily="49" charset="-128"/>
        </a:defRPr>
      </a:lvl9pPr>
    </p:titleStyle>
    <p:bodyStyle>
      <a:lvl1pPr marL="430213" indent="-323850" algn="l" defTabSz="449263" rtl="0" eaLnBrk="1" fontAlgn="base" hangingPunct="1">
        <a:lnSpc>
          <a:spcPct val="93000"/>
        </a:lnSpc>
        <a:spcBef>
          <a:spcPct val="0"/>
        </a:spcBef>
        <a:spcAft>
          <a:spcPts val="1425"/>
        </a:spcAft>
        <a:buClr>
          <a:srgbClr val="000000"/>
        </a:buClr>
        <a:buSzPct val="45000"/>
        <a:buFont typeface="Wingdings" pitchFamily="2" charset="2"/>
        <a:buChar char="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862013" indent="-285750" algn="l" defTabSz="449263" rtl="0" eaLnBrk="1" fontAlgn="base" hangingPunct="1">
        <a:lnSpc>
          <a:spcPct val="93000"/>
        </a:lnSpc>
        <a:spcBef>
          <a:spcPct val="0"/>
        </a:spcBef>
        <a:spcAft>
          <a:spcPts val="1138"/>
        </a:spcAft>
        <a:buClr>
          <a:srgbClr val="000000"/>
        </a:buClr>
        <a:buSzPct val="75000"/>
        <a:buFont typeface="Symbol" pitchFamily="18" charset="2"/>
        <a:buChar char=""/>
        <a:defRPr sz="2800">
          <a:solidFill>
            <a:srgbClr val="000000"/>
          </a:solidFill>
          <a:latin typeface="+mn-lt"/>
          <a:ea typeface="+mn-ea"/>
        </a:defRPr>
      </a:lvl2pPr>
      <a:lvl3pPr marL="1293813" indent="-215900" algn="l" defTabSz="449263" rtl="0" eaLnBrk="1" fontAlgn="base" hangingPunct="1">
        <a:lnSpc>
          <a:spcPct val="93000"/>
        </a:lnSpc>
        <a:spcBef>
          <a:spcPct val="0"/>
        </a:spcBef>
        <a:spcAft>
          <a:spcPts val="850"/>
        </a:spcAft>
        <a:buClr>
          <a:srgbClr val="000000"/>
        </a:buClr>
        <a:buSzPct val="45000"/>
        <a:buFont typeface="Wingdings" pitchFamily="2" charset="2"/>
        <a:buChar char=""/>
        <a:defRPr sz="2400">
          <a:solidFill>
            <a:srgbClr val="000000"/>
          </a:solidFill>
          <a:latin typeface="+mn-lt"/>
          <a:ea typeface="+mn-ea"/>
        </a:defRPr>
      </a:lvl3pPr>
      <a:lvl4pPr marL="1725613" indent="-214313" algn="l" defTabSz="449263" rtl="0" eaLnBrk="1" fontAlgn="base" hangingPunct="1">
        <a:lnSpc>
          <a:spcPct val="93000"/>
        </a:lnSpc>
        <a:spcBef>
          <a:spcPct val="0"/>
        </a:spcBef>
        <a:spcAft>
          <a:spcPts val="575"/>
        </a:spcAft>
        <a:buClr>
          <a:srgbClr val="000000"/>
        </a:buClr>
        <a:buSzPct val="75000"/>
        <a:buFont typeface="Symbol" pitchFamily="18" charset="2"/>
        <a:buChar char=""/>
        <a:defRPr sz="2000">
          <a:solidFill>
            <a:srgbClr val="000000"/>
          </a:solidFill>
          <a:latin typeface="+mn-lt"/>
          <a:ea typeface="+mn-ea"/>
        </a:defRPr>
      </a:lvl4pPr>
      <a:lvl5pPr marL="2157413" indent="-215900" algn="l" defTabSz="449263" rtl="0" eaLnBrk="1" fontAlgn="base" hangingPunct="1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45000"/>
        <a:buFont typeface="Wingdings" pitchFamily="2" charset="2"/>
        <a:buChar char=""/>
        <a:defRPr sz="2000">
          <a:solidFill>
            <a:srgbClr val="000000"/>
          </a:solidFill>
          <a:latin typeface="+mn-lt"/>
          <a:ea typeface="+mn-ea"/>
        </a:defRPr>
      </a:lvl5pPr>
      <a:lvl6pPr marL="2614613" indent="-215900" algn="l" defTabSz="449263" rtl="0" eaLnBrk="1" fontAlgn="base" hangingPunct="1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45000"/>
        <a:buFont typeface="Wingdings" pitchFamily="2" charset="2"/>
        <a:buChar char=""/>
        <a:defRPr sz="2000">
          <a:solidFill>
            <a:srgbClr val="000000"/>
          </a:solidFill>
          <a:latin typeface="+mn-lt"/>
          <a:ea typeface="+mn-ea"/>
        </a:defRPr>
      </a:lvl6pPr>
      <a:lvl7pPr marL="3071813" indent="-215900" algn="l" defTabSz="449263" rtl="0" eaLnBrk="1" fontAlgn="base" hangingPunct="1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45000"/>
        <a:buFont typeface="Wingdings" pitchFamily="2" charset="2"/>
        <a:buChar char=""/>
        <a:defRPr sz="2000">
          <a:solidFill>
            <a:srgbClr val="000000"/>
          </a:solidFill>
          <a:latin typeface="+mn-lt"/>
          <a:ea typeface="+mn-ea"/>
        </a:defRPr>
      </a:lvl7pPr>
      <a:lvl8pPr marL="3529013" indent="-215900" algn="l" defTabSz="449263" rtl="0" eaLnBrk="1" fontAlgn="base" hangingPunct="1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45000"/>
        <a:buFont typeface="Wingdings" pitchFamily="2" charset="2"/>
        <a:buChar char=""/>
        <a:defRPr sz="2000">
          <a:solidFill>
            <a:srgbClr val="000000"/>
          </a:solidFill>
          <a:latin typeface="+mn-lt"/>
          <a:ea typeface="+mn-ea"/>
        </a:defRPr>
      </a:lvl8pPr>
      <a:lvl9pPr marL="3986213" indent="-215900" algn="l" defTabSz="449263" rtl="0" eaLnBrk="1" fontAlgn="base" hangingPunct="1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45000"/>
        <a:buFont typeface="Wingdings" pitchFamily="2" charset="2"/>
        <a:buChar char=""/>
        <a:defRPr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04031" y="6884204"/>
            <a:ext cx="2352146" cy="524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>
            <a:lvl1pPr>
              <a:defRPr sz="15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5pPr>
      <a:lvl6pPr marL="503972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6pPr>
      <a:lvl7pPr marL="1007943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7pPr>
      <a:lvl8pPr marL="1511915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8pPr>
      <a:lvl9pPr marL="2015886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77979" indent="-377979" algn="l" rtl="0" fontAlgn="base">
        <a:spcBef>
          <a:spcPct val="20000"/>
        </a:spcBef>
        <a:spcAft>
          <a:spcPct val="0"/>
        </a:spcAft>
        <a:buChar char="•"/>
        <a:defRPr sz="3500">
          <a:solidFill>
            <a:schemeClr val="tx1"/>
          </a:solidFill>
          <a:latin typeface="+mn-lt"/>
          <a:ea typeface="+mn-ea"/>
          <a:cs typeface="+mn-cs"/>
        </a:defRPr>
      </a:lvl1pPr>
      <a:lvl2pPr marL="818954" indent="-314982" algn="l" rtl="0" fontAlgn="base">
        <a:spcBef>
          <a:spcPct val="20000"/>
        </a:spcBef>
        <a:spcAft>
          <a:spcPct val="0"/>
        </a:spcAft>
        <a:buChar char="–"/>
        <a:defRPr sz="3100">
          <a:solidFill>
            <a:schemeClr val="tx1"/>
          </a:solidFill>
          <a:latin typeface="+mn-lt"/>
          <a:cs typeface="+mn-cs"/>
        </a:defRPr>
      </a:lvl2pPr>
      <a:lvl3pPr marL="1259929" indent="-251986" algn="l" rtl="0" fontAlgn="base">
        <a:spcBef>
          <a:spcPct val="20000"/>
        </a:spcBef>
        <a:spcAft>
          <a:spcPct val="0"/>
        </a:spcAft>
        <a:buChar char="•"/>
        <a:defRPr sz="2600">
          <a:solidFill>
            <a:schemeClr val="tx1"/>
          </a:solidFill>
          <a:latin typeface="+mn-lt"/>
          <a:cs typeface="+mn-cs"/>
        </a:defRPr>
      </a:lvl3pPr>
      <a:lvl4pPr marL="1763900" indent="-251986" algn="l" rtl="0" fontAlgn="base">
        <a:spcBef>
          <a:spcPct val="20000"/>
        </a:spcBef>
        <a:spcAft>
          <a:spcPct val="0"/>
        </a:spcAft>
        <a:buChar char="–"/>
        <a:defRPr sz="2200">
          <a:solidFill>
            <a:schemeClr val="tx1"/>
          </a:solidFill>
          <a:latin typeface="+mn-lt"/>
          <a:cs typeface="+mn-cs"/>
        </a:defRPr>
      </a:lvl4pPr>
      <a:lvl5pPr marL="2267872" indent="-251986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5pPr>
      <a:lvl6pPr marL="2771844" indent="-251986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6pPr>
      <a:lvl7pPr marL="3275815" indent="-251986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7pPr>
      <a:lvl8pPr marL="3779787" indent="-251986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8pPr>
      <a:lvl9pPr marL="4283758" indent="-251986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12.gif"/><Relationship Id="rId4" Type="http://schemas.openxmlformats.org/officeDocument/2006/relationships/image" Target="../media/image20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30.png"/><Relationship Id="rId18" Type="http://schemas.openxmlformats.org/officeDocument/2006/relationships/image" Target="../media/image33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2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26.png"/><Relationship Id="rId11" Type="http://schemas.openxmlformats.org/officeDocument/2006/relationships/image" Target="../media/image29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1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5.png"/><Relationship Id="rId9" Type="http://schemas.openxmlformats.org/officeDocument/2006/relationships/image" Target="../media/image28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0"/>
            <a:ext cx="10080625" cy="7559675"/>
          </a:xfrm>
        </p:spPr>
        <p:txBody>
          <a:bodyPr/>
          <a:lstStyle/>
          <a:p>
            <a:endParaRPr lang="es-ES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0" y="0"/>
            <a:ext cx="10080625" cy="7559675"/>
          </a:xfrm>
        </p:spPr>
        <p:txBody>
          <a:bodyPr/>
          <a:lstStyle/>
          <a:p>
            <a:pPr>
              <a:spcAft>
                <a:spcPct val="0"/>
              </a:spcAft>
            </a:pPr>
            <a:endParaRPr lang="es-ES"/>
          </a:p>
        </p:txBody>
      </p:sp>
      <p:pic>
        <p:nvPicPr>
          <p:cNvPr id="9223" name="Picture 7" descr="feliz-san-valenti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80625" y="8837613"/>
            <a:ext cx="288925" cy="273050"/>
          </a:xfrm>
          <a:prstGeom prst="rect">
            <a:avLst/>
          </a:prstGeom>
          <a:noFill/>
        </p:spPr>
      </p:pic>
      <p:pic>
        <p:nvPicPr>
          <p:cNvPr id="9227" name="Picture 11" descr="http://2.bp.blogspot.com/-BFJGBu77Wb8/Ty72_HlZ2RI/AAAAAAAAvxM/y_vi1Sz8RcY/s1600/imagenes-de-amor-14-febrero-san-valentin-facebook-st.valentine%2527s-day-002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0080625" cy="7560470"/>
          </a:xfrm>
          <a:prstGeom prst="rect">
            <a:avLst/>
          </a:prstGeom>
          <a:noFill/>
        </p:spPr>
      </p:pic>
      <p:pic>
        <p:nvPicPr>
          <p:cNvPr id="10" name="Picture 5" descr="sanvalentin1-a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</p:spPr>
      </p:pic>
      <p:pic>
        <p:nvPicPr>
          <p:cNvPr id="12290" name="Picture 2" descr="Rendered Image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826394" y="6494481"/>
            <a:ext cx="2028825" cy="304801"/>
          </a:xfrm>
          <a:prstGeom prst="rect">
            <a:avLst/>
          </a:prstGeom>
          <a:noFill/>
        </p:spPr>
      </p:pic>
      <p:pic>
        <p:nvPicPr>
          <p:cNvPr id="8" name="7 Imagen" descr="cooltext349251076753632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1157" y="6369161"/>
            <a:ext cx="1071570" cy="364955"/>
          </a:xfrm>
          <a:prstGeom prst="rect">
            <a:avLst/>
          </a:prstGeom>
        </p:spPr>
      </p:pic>
    </p:spTree>
  </p:cSld>
  <p:clrMapOvr>
    <a:masterClrMapping/>
  </p:clrMapOvr>
  <p:transition spd="slow" advTm="18000">
    <p:sndAc>
      <p:stSnd loop="1">
        <p:snd r:embed="rId2" name="Waltz of Love by Ernesto Cortaza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 descr="1fcde4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10080625" cy="7559675"/>
          </a:xfrm>
          <a:blipFill dpi="0" rotWithShape="1">
            <a:blip r:embed="rId2"/>
            <a:srcRect/>
            <a:tile tx="0" ty="0" sx="100000" sy="100000" flip="none" algn="tl"/>
          </a:blipFill>
        </p:spPr>
        <p:txBody>
          <a:bodyPr/>
          <a:lstStyle/>
          <a:p>
            <a:endParaRPr lang="es-ES"/>
          </a:p>
        </p:txBody>
      </p:sp>
      <p:sp>
        <p:nvSpPr>
          <p:cNvPr id="11267" name="Rectangle 3" descr="CORAZONCITOS"/>
          <p:cNvSpPr>
            <a:spLocks noGrp="1" noChangeArrowheads="1"/>
          </p:cNvSpPr>
          <p:nvPr>
            <p:ph type="body" idx="1"/>
          </p:nvPr>
        </p:nvSpPr>
        <p:spPr>
          <a:xfrm>
            <a:off x="0" y="0"/>
            <a:ext cx="10080625" cy="7559675"/>
          </a:xfrm>
          <a:blipFill dpi="0" rotWithShape="1">
            <a:blip r:embed="rId3"/>
            <a:srcRect/>
            <a:tile tx="0" ty="0" sx="100000" sy="100000" flip="none" algn="tl"/>
          </a:blipFill>
        </p:spPr>
        <p:txBody>
          <a:bodyPr/>
          <a:lstStyle/>
          <a:p>
            <a:endParaRPr lang="es-ES"/>
          </a:p>
        </p:txBody>
      </p:sp>
      <p:sp>
        <p:nvSpPr>
          <p:cNvPr id="6" name="5 Corazón"/>
          <p:cNvSpPr/>
          <p:nvPr/>
        </p:nvSpPr>
        <p:spPr bwMode="auto">
          <a:xfrm>
            <a:off x="2254230" y="1136631"/>
            <a:ext cx="6286544" cy="5500726"/>
          </a:xfrm>
          <a:prstGeom prst="heart">
            <a:avLst/>
          </a:prstGeom>
          <a:solidFill>
            <a:srgbClr val="C00000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tabLst/>
            </a:pPr>
            <a:endParaRPr kumimoji="0" lang="es-PE" sz="2000" b="0" i="0" u="sng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MS Gothic" pitchFamily="49" charset="-128"/>
            </a:endParaRPr>
          </a:p>
        </p:txBody>
      </p:sp>
      <p:pic>
        <p:nvPicPr>
          <p:cNvPr id="7" name="6 Imagen" descr="coração-e-cruz-png-3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11354" y="993755"/>
            <a:ext cx="6275530" cy="607223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3754428" y="3351209"/>
            <a:ext cx="3143272" cy="15234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u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Cada  </a:t>
            </a:r>
            <a:r>
              <a:rPr lang="es-ES" u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palabra </a:t>
            </a:r>
            <a:r>
              <a:rPr lang="es-ES" u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tuya  hace  </a:t>
            </a:r>
            <a:r>
              <a:rPr lang="es-ES" u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vibrar </a:t>
            </a:r>
            <a:r>
              <a:rPr lang="es-ES" u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mis  </a:t>
            </a:r>
            <a:r>
              <a:rPr lang="es-ES" u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sentidos, </a:t>
            </a:r>
          </a:p>
          <a:p>
            <a:pPr algn="ctr"/>
            <a:r>
              <a:rPr lang="es-ES" u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 Cada </a:t>
            </a:r>
            <a:r>
              <a:rPr lang="es-ES" u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mirada  que  despierta  </a:t>
            </a:r>
            <a:r>
              <a:rPr lang="es-ES" u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mis instintos</a:t>
            </a:r>
          </a:p>
          <a:p>
            <a:endParaRPr lang="es-PE" dirty="0">
              <a:solidFill>
                <a:schemeClr val="tx1"/>
              </a:solidFill>
            </a:endParaRPr>
          </a:p>
        </p:txBody>
      </p:sp>
      <p:pic>
        <p:nvPicPr>
          <p:cNvPr id="9" name="8 Imagen" descr="cooltext349251076753632.png"/>
          <p:cNvPicPr>
            <a:picLocks noChangeAspect="1"/>
          </p:cNvPicPr>
          <p:nvPr/>
        </p:nvPicPr>
        <p:blipFill>
          <a:blip r:embed="rId5">
            <a:duotone>
              <a:schemeClr val="accent3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7754956" y="6208729"/>
            <a:ext cx="1428760" cy="486607"/>
          </a:xfrm>
          <a:prstGeom prst="rect">
            <a:avLst/>
          </a:prstGeom>
        </p:spPr>
      </p:pic>
    </p:spTree>
  </p:cSld>
  <p:clrMapOvr>
    <a:masterClrMapping/>
  </p:clrMapOvr>
  <p:transition spd="med" advTm="18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Happy-Valentines-Day-download-besplatne-pozadine-za-desktop-1280-x-800-widescreen-3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156" y="207937"/>
            <a:ext cx="9072626" cy="7215238"/>
          </a:xfrm>
          <a:prstGeom prst="heart">
            <a:avLst/>
          </a:prstGeom>
          <a:effectLst/>
        </p:spPr>
      </p:pic>
      <p:sp>
        <p:nvSpPr>
          <p:cNvPr id="4" name="3 CuadroTexto"/>
          <p:cNvSpPr txBox="1"/>
          <p:nvPr/>
        </p:nvSpPr>
        <p:spPr>
          <a:xfrm>
            <a:off x="3111486" y="4637093"/>
            <a:ext cx="4073552" cy="12372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u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En </a:t>
            </a:r>
            <a:r>
              <a:rPr lang="es-ES" u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cada  roce  </a:t>
            </a:r>
            <a:r>
              <a:rPr lang="es-ES" u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de </a:t>
            </a:r>
            <a:r>
              <a:rPr lang="es-ES" u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manos  lleno  de  ternura</a:t>
            </a:r>
            <a:r>
              <a:rPr lang="es-ES" u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, </a:t>
            </a:r>
          </a:p>
          <a:p>
            <a:pPr algn="ctr"/>
            <a:r>
              <a:rPr lang="es-ES" u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 </a:t>
            </a:r>
            <a:r>
              <a:rPr lang="es-ES" u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En  </a:t>
            </a:r>
            <a:r>
              <a:rPr lang="es-ES" u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el </a:t>
            </a:r>
            <a:r>
              <a:rPr lang="es-ES" u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temblor  </a:t>
            </a:r>
            <a:r>
              <a:rPr lang="es-ES" u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de </a:t>
            </a:r>
            <a:r>
              <a:rPr lang="es-ES" u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tu </a:t>
            </a:r>
            <a:r>
              <a:rPr lang="es-ES" u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voz al </a:t>
            </a:r>
            <a:r>
              <a:rPr lang="es-ES" u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recordar  lo  </a:t>
            </a:r>
            <a:r>
              <a:rPr lang="es-ES" u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vivido, </a:t>
            </a:r>
          </a:p>
          <a:p>
            <a:pPr algn="ctr"/>
            <a:r>
              <a:rPr lang="es-ES" u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 Me </a:t>
            </a:r>
            <a:r>
              <a:rPr lang="es-ES" u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siento  </a:t>
            </a:r>
            <a:r>
              <a:rPr lang="es-ES" u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amada</a:t>
            </a:r>
            <a:r>
              <a:rPr lang="es-ES" u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...</a:t>
            </a:r>
            <a:endParaRPr lang="es-ES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  <a:p>
            <a:endParaRPr lang="es-PE" dirty="0">
              <a:solidFill>
                <a:schemeClr val="tx1"/>
              </a:solidFill>
            </a:endParaRPr>
          </a:p>
        </p:txBody>
      </p:sp>
      <p:pic>
        <p:nvPicPr>
          <p:cNvPr id="6" name="5 Imagen" descr="cooltext349251076753632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C0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11157" y="6208729"/>
            <a:ext cx="1542626" cy="525387"/>
          </a:xfrm>
          <a:prstGeom prst="rect">
            <a:avLst/>
          </a:prstGeom>
        </p:spPr>
      </p:pic>
    </p:spTree>
  </p:cSld>
  <p:clrMapOvr>
    <a:masterClrMapping/>
  </p:clrMapOvr>
  <p:transition advTm="18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valentinsdag-rode-hjerter-haengende-dekoration-tapet-1152x768-13617_36.jpg"/>
          <p:cNvPicPr>
            <a:picLocks noChangeAspect="1"/>
          </p:cNvPicPr>
          <p:nvPr/>
        </p:nvPicPr>
        <p:blipFill>
          <a:blip r:embed="rId2"/>
          <a:srcRect b="3707"/>
          <a:stretch>
            <a:fillRect/>
          </a:stretch>
        </p:blipFill>
        <p:spPr>
          <a:xfrm>
            <a:off x="0" y="0"/>
            <a:ext cx="10080625" cy="7559675"/>
          </a:xfrm>
          <a:prstGeom prst="rect">
            <a:avLst/>
          </a:prstGeom>
        </p:spPr>
      </p:pic>
      <p:pic>
        <p:nvPicPr>
          <p:cNvPr id="7" name="6 Imagen" descr="65c53d02ee362165271948d23f1b612f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254362" y="493689"/>
            <a:ext cx="3929090" cy="3929090"/>
          </a:xfrm>
          <a:prstGeom prst="heart">
            <a:avLst/>
          </a:prstGeom>
          <a:effectLst>
            <a:softEdge rad="127000"/>
          </a:effectLst>
        </p:spPr>
      </p:pic>
      <p:pic>
        <p:nvPicPr>
          <p:cNvPr id="8" name="7 Imagen" descr="65c53d02ee362165271948d23f1b612f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1851011"/>
            <a:ext cx="3929090" cy="3929090"/>
          </a:xfrm>
          <a:prstGeom prst="heart">
            <a:avLst/>
          </a:prstGeom>
          <a:effectLst>
            <a:softEdge rad="127000"/>
          </a:effectLst>
        </p:spPr>
      </p:pic>
      <p:sp>
        <p:nvSpPr>
          <p:cNvPr id="9" name="8 CuadroTexto"/>
          <p:cNvSpPr txBox="1"/>
          <p:nvPr/>
        </p:nvSpPr>
        <p:spPr>
          <a:xfrm>
            <a:off x="2468544" y="4922845"/>
            <a:ext cx="2500330" cy="2153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u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En  el  </a:t>
            </a:r>
            <a:r>
              <a:rPr lang="es-ES" u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palpitar </a:t>
            </a:r>
            <a:r>
              <a:rPr lang="es-ES" u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de </a:t>
            </a:r>
            <a:r>
              <a:rPr lang="es-ES" u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tu corazón </a:t>
            </a:r>
          </a:p>
          <a:p>
            <a:pPr algn="ctr"/>
            <a:r>
              <a:rPr lang="es-ES" u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Estrechado </a:t>
            </a:r>
            <a:r>
              <a:rPr lang="es-ES" u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en  </a:t>
            </a:r>
            <a:r>
              <a:rPr lang="es-ES" u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mi </a:t>
            </a:r>
            <a:r>
              <a:rPr lang="es-ES" u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pecho</a:t>
            </a:r>
            <a:r>
              <a:rPr lang="es-ES" u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, </a:t>
            </a:r>
          </a:p>
          <a:p>
            <a:pPr algn="ctr"/>
            <a:r>
              <a:rPr lang="es-ES" u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En </a:t>
            </a:r>
            <a:r>
              <a:rPr lang="es-ES" u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tu  </a:t>
            </a:r>
            <a:r>
              <a:rPr lang="es-ES" u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respiración entrecortada </a:t>
            </a:r>
          </a:p>
          <a:p>
            <a:pPr algn="ctr"/>
            <a:r>
              <a:rPr lang="es-ES" u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 Cuando </a:t>
            </a:r>
            <a:r>
              <a:rPr lang="es-ES" u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me  abrazas</a:t>
            </a:r>
            <a:endParaRPr lang="es-ES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  <a:p>
            <a:endParaRPr lang="es-PE" sz="2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pic>
        <p:nvPicPr>
          <p:cNvPr id="11" name="10 Imagen" descr="cooltext349251076753632.png"/>
          <p:cNvPicPr>
            <a:picLocks noChangeAspect="1"/>
          </p:cNvPicPr>
          <p:nvPr/>
        </p:nvPicPr>
        <p:blipFill>
          <a:blip r:embed="rId4">
            <a:lum bright="-20000" contrast="40000"/>
          </a:blip>
          <a:stretch>
            <a:fillRect/>
          </a:stretch>
        </p:blipFill>
        <p:spPr>
          <a:xfrm>
            <a:off x="7183452" y="6208729"/>
            <a:ext cx="1281324" cy="436393"/>
          </a:xfrm>
          <a:prstGeom prst="rect">
            <a:avLst/>
          </a:prstGeom>
        </p:spPr>
      </p:pic>
    </p:spTree>
  </p:cSld>
  <p:clrMapOvr>
    <a:masterClrMapping/>
  </p:clrMapOvr>
  <p:transition advTm="18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10080625" cy="7559675"/>
          </a:xfrm>
          <a:gradFill rotWithShape="1">
            <a:gsLst>
              <a:gs pos="0">
                <a:srgbClr val="DDDDDD">
                  <a:gamma/>
                  <a:shade val="46275"/>
                  <a:invGamma/>
                </a:srgbClr>
              </a:gs>
              <a:gs pos="50000">
                <a:srgbClr val="DDDDDD"/>
              </a:gs>
              <a:gs pos="100000">
                <a:srgbClr val="DDDDDD">
                  <a:gamma/>
                  <a:shade val="46275"/>
                  <a:invGamma/>
                </a:srgbClr>
              </a:gs>
            </a:gsLst>
            <a:lin ang="5400000" scaled="1"/>
          </a:gradFill>
        </p:spPr>
        <p:txBody>
          <a:bodyPr/>
          <a:lstStyle/>
          <a:p>
            <a:endParaRPr lang="es-ES"/>
          </a:p>
        </p:txBody>
      </p:sp>
      <p:sp>
        <p:nvSpPr>
          <p:cNvPr id="12291" name="Rectangle 3" descr="red255Fmosiacglitter"/>
          <p:cNvSpPr>
            <a:spLocks noGrp="1" noChangeArrowheads="1"/>
          </p:cNvSpPr>
          <p:nvPr>
            <p:ph type="body" idx="1"/>
          </p:nvPr>
        </p:nvSpPr>
        <p:spPr>
          <a:xfrm>
            <a:off x="0" y="0"/>
            <a:ext cx="10080625" cy="7559675"/>
          </a:xfrm>
          <a:blipFill dpi="0" rotWithShape="1">
            <a:blip r:embed="rId2"/>
            <a:srcRect/>
            <a:tile tx="0" ty="0" sx="100000" sy="100000" flip="none" algn="tl"/>
          </a:blipFill>
        </p:spPr>
        <p:txBody>
          <a:bodyPr/>
          <a:lstStyle/>
          <a:p>
            <a:pPr>
              <a:buFont typeface="Wingdings" pitchFamily="2" charset="2"/>
              <a:buNone/>
            </a:pPr>
            <a:endParaRPr lang="es-ES" dirty="0"/>
          </a:p>
        </p:txBody>
      </p:sp>
      <p:sp>
        <p:nvSpPr>
          <p:cNvPr id="12293" name="AutoShape 5"/>
          <p:cNvSpPr>
            <a:spLocks noChangeArrowheads="1"/>
          </p:cNvSpPr>
          <p:nvPr/>
        </p:nvSpPr>
        <p:spPr bwMode="auto">
          <a:xfrm>
            <a:off x="2539982" y="1208069"/>
            <a:ext cx="5256212" cy="6154737"/>
          </a:xfrm>
          <a:custGeom>
            <a:avLst/>
            <a:gdLst>
              <a:gd name="T0" fmla="*/ 10860 w 21600"/>
              <a:gd name="T1" fmla="*/ 2187 h 21600"/>
              <a:gd name="T2" fmla="*/ 2928 w 21600"/>
              <a:gd name="T3" fmla="*/ 10800 h 21600"/>
              <a:gd name="T4" fmla="*/ 10860 w 21600"/>
              <a:gd name="T5" fmla="*/ 21600 h 21600"/>
              <a:gd name="T6" fmla="*/ 18672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5037 w 21600"/>
              <a:gd name="T13" fmla="*/ 2277 h 21600"/>
              <a:gd name="T14" fmla="*/ 16557 w 21600"/>
              <a:gd name="T15" fmla="*/ 1367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60" y="2187"/>
                </a:moveTo>
                <a:cubicBezTo>
                  <a:pt x="10451" y="1746"/>
                  <a:pt x="9529" y="1018"/>
                  <a:pt x="9015" y="730"/>
                </a:cubicBezTo>
                <a:cubicBezTo>
                  <a:pt x="7865" y="152"/>
                  <a:pt x="6685" y="0"/>
                  <a:pt x="5415" y="0"/>
                </a:cubicBezTo>
                <a:cubicBezTo>
                  <a:pt x="4175" y="152"/>
                  <a:pt x="2995" y="575"/>
                  <a:pt x="1967" y="1305"/>
                </a:cubicBezTo>
                <a:cubicBezTo>
                  <a:pt x="1150" y="2187"/>
                  <a:pt x="575" y="3222"/>
                  <a:pt x="242" y="4220"/>
                </a:cubicBezTo>
                <a:cubicBezTo>
                  <a:pt x="0" y="5410"/>
                  <a:pt x="242" y="6560"/>
                  <a:pt x="575" y="7597"/>
                </a:cubicBezTo>
                <a:lnTo>
                  <a:pt x="10860" y="21600"/>
                </a:lnTo>
                <a:lnTo>
                  <a:pt x="20995" y="7597"/>
                </a:lnTo>
                <a:cubicBezTo>
                  <a:pt x="21480" y="6560"/>
                  <a:pt x="21600" y="5410"/>
                  <a:pt x="21480" y="4220"/>
                </a:cubicBezTo>
                <a:cubicBezTo>
                  <a:pt x="21115" y="3222"/>
                  <a:pt x="20420" y="2187"/>
                  <a:pt x="19632" y="1305"/>
                </a:cubicBezTo>
                <a:cubicBezTo>
                  <a:pt x="18575" y="575"/>
                  <a:pt x="17425" y="152"/>
                  <a:pt x="16275" y="0"/>
                </a:cubicBezTo>
                <a:cubicBezTo>
                  <a:pt x="15005" y="0"/>
                  <a:pt x="13735" y="152"/>
                  <a:pt x="12705" y="730"/>
                </a:cubicBezTo>
                <a:cubicBezTo>
                  <a:pt x="12176" y="1018"/>
                  <a:pt x="11254" y="1746"/>
                  <a:pt x="10860" y="2187"/>
                </a:cubicBezTo>
                <a:close/>
              </a:path>
            </a:pathLst>
          </a:custGeom>
          <a:gradFill rotWithShape="1">
            <a:gsLst>
              <a:gs pos="0">
                <a:srgbClr val="000000"/>
              </a:gs>
              <a:gs pos="50000">
                <a:srgbClr val="CC3300"/>
              </a:gs>
              <a:gs pos="100000">
                <a:srgbClr val="000000"/>
              </a:gs>
            </a:gsLst>
            <a:lin ang="0" scaled="1"/>
          </a:gradFill>
          <a:ln w="9525">
            <a:solidFill>
              <a:srgbClr val="CC3300"/>
            </a:solidFill>
            <a:miter lim="800000"/>
            <a:headEnd/>
            <a:tailEnd/>
          </a:ln>
          <a:effectLst/>
        </p:spPr>
        <p:txBody>
          <a:bodyPr wrap="none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endParaRPr lang="es-ES"/>
          </a:p>
        </p:txBody>
      </p:sp>
      <p:sp>
        <p:nvSpPr>
          <p:cNvPr id="12295" name="Text Box 7"/>
          <p:cNvSpPr txBox="1">
            <a:spLocks noChangeArrowheads="1"/>
          </p:cNvSpPr>
          <p:nvPr/>
        </p:nvSpPr>
        <p:spPr bwMode="auto">
          <a:xfrm>
            <a:off x="1039784" y="1779573"/>
            <a:ext cx="3457575" cy="383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endParaRPr lang="es-ES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2296" name="Text Box 8"/>
          <p:cNvSpPr txBox="1">
            <a:spLocks noChangeArrowheads="1"/>
          </p:cNvSpPr>
          <p:nvPr/>
        </p:nvSpPr>
        <p:spPr bwMode="auto">
          <a:xfrm>
            <a:off x="-2021682" y="5280035"/>
            <a:ext cx="4043363" cy="383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endParaRPr lang="es-ES" u="none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9" name="8 Imagen" descr="ae5abb7b158ff046b9b945482103e896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111354" y="136499"/>
            <a:ext cx="5786478" cy="7423176"/>
          </a:xfrm>
          <a:prstGeom prst="heart">
            <a:avLst/>
          </a:prstGeom>
        </p:spPr>
      </p:pic>
      <p:sp>
        <p:nvSpPr>
          <p:cNvPr id="10" name="9 CuadroTexto"/>
          <p:cNvSpPr txBox="1"/>
          <p:nvPr/>
        </p:nvSpPr>
        <p:spPr>
          <a:xfrm>
            <a:off x="3182924" y="2851143"/>
            <a:ext cx="3071835" cy="20959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ctr">
              <a:buFont typeface="+mj-lt"/>
              <a:buAutoNum type="arabicPeriod"/>
            </a:pPr>
            <a:r>
              <a:rPr lang="es-ES" u="none" dirty="0" smtClean="0">
                <a:solidFill>
                  <a:schemeClr val="tx1"/>
                </a:solidFill>
                <a:latin typeface="+mn-lt"/>
              </a:rPr>
              <a:t>En  </a:t>
            </a:r>
            <a:r>
              <a:rPr lang="es-ES" u="none" dirty="0" smtClean="0">
                <a:solidFill>
                  <a:schemeClr val="tx1"/>
                </a:solidFill>
                <a:latin typeface="+mn-lt"/>
              </a:rPr>
              <a:t>la </a:t>
            </a:r>
            <a:r>
              <a:rPr lang="es-ES" u="none" dirty="0" smtClean="0">
                <a:solidFill>
                  <a:schemeClr val="tx1"/>
                </a:solidFill>
                <a:latin typeface="+mn-lt"/>
              </a:rPr>
              <a:t> suavidad  de  tu  piel </a:t>
            </a:r>
            <a:r>
              <a:rPr lang="es-ES" u="none" dirty="0" smtClean="0">
                <a:solidFill>
                  <a:schemeClr val="tx1"/>
                </a:solidFill>
                <a:latin typeface="+mn-lt"/>
              </a:rPr>
              <a:t>junto a </a:t>
            </a:r>
            <a:r>
              <a:rPr lang="es-ES" u="none" dirty="0" smtClean="0">
                <a:solidFill>
                  <a:schemeClr val="tx1"/>
                </a:solidFill>
                <a:latin typeface="+mn-lt"/>
              </a:rPr>
              <a:t> la  </a:t>
            </a:r>
            <a:r>
              <a:rPr lang="es-ES" u="none" dirty="0" err="1" smtClean="0">
                <a:solidFill>
                  <a:schemeClr val="tx1"/>
                </a:solidFill>
                <a:latin typeface="+mn-lt"/>
              </a:rPr>
              <a:t>mia</a:t>
            </a:r>
            <a:r>
              <a:rPr lang="es-ES" u="none" dirty="0" smtClean="0">
                <a:solidFill>
                  <a:schemeClr val="tx1"/>
                </a:solidFill>
                <a:latin typeface="+mn-lt"/>
              </a:rPr>
              <a:t>, </a:t>
            </a:r>
          </a:p>
          <a:p>
            <a:pPr marL="457200" indent="-457200" algn="ctr">
              <a:buFont typeface="+mj-lt"/>
              <a:buAutoNum type="arabicPeriod"/>
            </a:pPr>
            <a:r>
              <a:rPr lang="es-ES" u="none" dirty="0" smtClean="0">
                <a:solidFill>
                  <a:schemeClr val="tx1"/>
                </a:solidFill>
                <a:latin typeface="+mn-lt"/>
              </a:rPr>
              <a:t>En  </a:t>
            </a:r>
            <a:r>
              <a:rPr lang="es-ES" u="none" dirty="0" smtClean="0">
                <a:solidFill>
                  <a:schemeClr val="tx1"/>
                </a:solidFill>
                <a:latin typeface="+mn-lt"/>
              </a:rPr>
              <a:t>la </a:t>
            </a:r>
            <a:r>
              <a:rPr lang="es-ES" u="none" dirty="0" smtClean="0">
                <a:solidFill>
                  <a:schemeClr val="tx1"/>
                </a:solidFill>
                <a:latin typeface="+mn-lt"/>
              </a:rPr>
              <a:t>dulzura  de  </a:t>
            </a:r>
            <a:r>
              <a:rPr lang="es-ES" u="none" dirty="0" smtClean="0">
                <a:solidFill>
                  <a:schemeClr val="tx1"/>
                </a:solidFill>
                <a:latin typeface="+mn-lt"/>
              </a:rPr>
              <a:t>tus  caricias </a:t>
            </a:r>
          </a:p>
          <a:p>
            <a:pPr marL="457200" indent="-457200" algn="ctr">
              <a:buFont typeface="+mj-lt"/>
              <a:buAutoNum type="arabicPeriod"/>
            </a:pPr>
            <a:r>
              <a:rPr lang="es-ES" u="none" dirty="0" smtClean="0">
                <a:solidFill>
                  <a:schemeClr val="tx1"/>
                </a:solidFill>
                <a:latin typeface="+mn-lt"/>
              </a:rPr>
              <a:t>Mientras  </a:t>
            </a:r>
            <a:r>
              <a:rPr lang="es-ES" u="none" dirty="0" smtClean="0">
                <a:solidFill>
                  <a:schemeClr val="tx1"/>
                </a:solidFill>
                <a:latin typeface="+mn-lt"/>
              </a:rPr>
              <a:t>estoy </a:t>
            </a:r>
            <a:r>
              <a:rPr lang="es-ES" u="none" dirty="0" smtClean="0">
                <a:solidFill>
                  <a:schemeClr val="tx1"/>
                </a:solidFill>
                <a:latin typeface="+mn-lt"/>
              </a:rPr>
              <a:t> dormida</a:t>
            </a:r>
            <a:r>
              <a:rPr lang="es-ES" u="none" dirty="0" smtClean="0">
                <a:solidFill>
                  <a:schemeClr val="tx1"/>
                </a:solidFill>
                <a:latin typeface="+mn-lt"/>
              </a:rPr>
              <a:t>, </a:t>
            </a:r>
          </a:p>
          <a:p>
            <a:pPr marL="457200" indent="-457200" algn="ctr">
              <a:buFont typeface="+mj-lt"/>
              <a:buAutoNum type="arabicPeriod"/>
            </a:pPr>
            <a:r>
              <a:rPr lang="es-ES" u="none" dirty="0" smtClean="0">
                <a:solidFill>
                  <a:schemeClr val="tx1"/>
                </a:solidFill>
                <a:latin typeface="+mn-lt"/>
              </a:rPr>
              <a:t>Es </a:t>
            </a:r>
            <a:r>
              <a:rPr lang="es-ES" u="none" dirty="0" smtClean="0">
                <a:solidFill>
                  <a:schemeClr val="tx1"/>
                </a:solidFill>
                <a:latin typeface="+mn-lt"/>
              </a:rPr>
              <a:t> cuando  me  </a:t>
            </a:r>
            <a:r>
              <a:rPr lang="es-ES" u="none" dirty="0" smtClean="0">
                <a:solidFill>
                  <a:schemeClr val="tx1"/>
                </a:solidFill>
                <a:latin typeface="+mn-lt"/>
              </a:rPr>
              <a:t>siento amada... </a:t>
            </a:r>
          </a:p>
          <a:p>
            <a:pPr marL="457200" indent="-457200">
              <a:buFont typeface="+mj-lt"/>
              <a:buAutoNum type="arabicPeriod"/>
            </a:pPr>
            <a:endParaRPr lang="es-PE" dirty="0">
              <a:latin typeface="+mn-lt"/>
            </a:endParaRPr>
          </a:p>
        </p:txBody>
      </p:sp>
      <p:pic>
        <p:nvPicPr>
          <p:cNvPr id="11" name="10 Imagen" descr="cooltext349251076753632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7112013" y="6208729"/>
            <a:ext cx="1258525" cy="428628"/>
          </a:xfrm>
          <a:prstGeom prst="rect">
            <a:avLst/>
          </a:prstGeom>
        </p:spPr>
      </p:pic>
    </p:spTree>
  </p:cSld>
  <p:clrMapOvr>
    <a:masterClrMapping/>
  </p:clrMapOvr>
  <p:transition spd="med" advTm="18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Valentines-Day-2016-Quotes-Greetings-Free-Download-a.png"/>
          <p:cNvPicPr>
            <a:picLocks noChangeAspect="1"/>
          </p:cNvPicPr>
          <p:nvPr/>
        </p:nvPicPr>
        <p:blipFill>
          <a:blip r:embed="rId2"/>
          <a:srcRect b="5882"/>
          <a:stretch>
            <a:fillRect/>
          </a:stretch>
        </p:blipFill>
        <p:spPr>
          <a:xfrm>
            <a:off x="0" y="0"/>
            <a:ext cx="10099178" cy="7559675"/>
          </a:xfrm>
          <a:prstGeom prst="rect">
            <a:avLst/>
          </a:prstGeom>
        </p:spPr>
      </p:pic>
      <p:pic>
        <p:nvPicPr>
          <p:cNvPr id="5" name="4 Imagen" descr="65c53d02ee362165271948d23f1b612f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2039916" y="850879"/>
            <a:ext cx="5738836" cy="5738836"/>
          </a:xfrm>
          <a:prstGeom prst="heart">
            <a:avLst/>
          </a:prstGeom>
          <a:effectLst>
            <a:softEdge rad="317500"/>
          </a:effectLst>
        </p:spPr>
      </p:pic>
      <p:sp>
        <p:nvSpPr>
          <p:cNvPr id="6" name="5 CuadroTexto"/>
          <p:cNvSpPr txBox="1"/>
          <p:nvPr/>
        </p:nvSpPr>
        <p:spPr>
          <a:xfrm>
            <a:off x="3254362" y="2851143"/>
            <a:ext cx="3143272" cy="16381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800" u="none" dirty="0" smtClean="0">
                <a:solidFill>
                  <a:schemeClr val="tx1"/>
                </a:solidFill>
                <a:latin typeface="Pristina" pitchFamily="66" charset="0"/>
              </a:rPr>
              <a:t>Cuando </a:t>
            </a:r>
            <a:r>
              <a:rPr lang="es-ES" sz="1800" u="none" dirty="0" smtClean="0">
                <a:solidFill>
                  <a:schemeClr val="tx1"/>
                </a:solidFill>
                <a:latin typeface="Pristina" pitchFamily="66" charset="0"/>
              </a:rPr>
              <a:t> tus  manos  recorren  </a:t>
            </a:r>
            <a:r>
              <a:rPr lang="es-ES" sz="1800" u="none" dirty="0" smtClean="0">
                <a:solidFill>
                  <a:schemeClr val="tx1"/>
                </a:solidFill>
                <a:latin typeface="Pristina" pitchFamily="66" charset="0"/>
              </a:rPr>
              <a:t>mi </a:t>
            </a:r>
            <a:r>
              <a:rPr lang="es-ES" sz="1800" u="none" dirty="0" smtClean="0">
                <a:solidFill>
                  <a:schemeClr val="tx1"/>
                </a:solidFill>
                <a:latin typeface="Pristina" pitchFamily="66" charset="0"/>
              </a:rPr>
              <a:t> rostro</a:t>
            </a:r>
            <a:r>
              <a:rPr lang="es-ES" sz="1800" u="none" dirty="0" smtClean="0">
                <a:solidFill>
                  <a:schemeClr val="tx1"/>
                </a:solidFill>
                <a:latin typeface="Pristina" pitchFamily="66" charset="0"/>
              </a:rPr>
              <a:t>, </a:t>
            </a:r>
          </a:p>
          <a:p>
            <a:pPr algn="ctr"/>
            <a:r>
              <a:rPr lang="es-ES" sz="1800" u="none" dirty="0" smtClean="0">
                <a:solidFill>
                  <a:schemeClr val="tx1"/>
                </a:solidFill>
                <a:latin typeface="Pristina" pitchFamily="66" charset="0"/>
              </a:rPr>
              <a:t>Y </a:t>
            </a:r>
            <a:r>
              <a:rPr lang="es-ES" sz="1800" u="none" dirty="0" smtClean="0">
                <a:solidFill>
                  <a:schemeClr val="tx1"/>
                </a:solidFill>
                <a:latin typeface="Pristina" pitchFamily="66" charset="0"/>
              </a:rPr>
              <a:t> finamente  dibujan  el  paisaje  de  </a:t>
            </a:r>
            <a:r>
              <a:rPr lang="es-ES" sz="1800" u="none" dirty="0" smtClean="0">
                <a:solidFill>
                  <a:schemeClr val="tx1"/>
                </a:solidFill>
                <a:latin typeface="Pristina" pitchFamily="66" charset="0"/>
              </a:rPr>
              <a:t>mi cuerpo, </a:t>
            </a:r>
          </a:p>
          <a:p>
            <a:pPr algn="ctr"/>
            <a:r>
              <a:rPr lang="es-ES" sz="1800" u="none" dirty="0" smtClean="0">
                <a:solidFill>
                  <a:schemeClr val="tx1"/>
                </a:solidFill>
                <a:latin typeface="Pristina" pitchFamily="66" charset="0"/>
              </a:rPr>
              <a:t>Cuando </a:t>
            </a:r>
            <a:r>
              <a:rPr lang="es-ES" sz="1800" u="none" dirty="0" smtClean="0">
                <a:solidFill>
                  <a:schemeClr val="tx1"/>
                </a:solidFill>
                <a:latin typeface="Pristina" pitchFamily="66" charset="0"/>
              </a:rPr>
              <a:t> tu  boca  sedienta  me  llena</a:t>
            </a:r>
          </a:p>
          <a:p>
            <a:pPr algn="ctr"/>
            <a:r>
              <a:rPr lang="es-ES" sz="1800" u="none" dirty="0" smtClean="0">
                <a:solidFill>
                  <a:schemeClr val="tx1"/>
                </a:solidFill>
                <a:latin typeface="Pristina" pitchFamily="66" charset="0"/>
              </a:rPr>
              <a:t> </a:t>
            </a:r>
            <a:r>
              <a:rPr lang="es-ES" sz="1800" u="none" dirty="0" smtClean="0">
                <a:solidFill>
                  <a:schemeClr val="tx1"/>
                </a:solidFill>
                <a:latin typeface="Pristina" pitchFamily="66" charset="0"/>
              </a:rPr>
              <a:t>de </a:t>
            </a:r>
            <a:r>
              <a:rPr lang="es-ES" sz="1800" u="none" dirty="0" smtClean="0">
                <a:solidFill>
                  <a:schemeClr val="tx1"/>
                </a:solidFill>
                <a:latin typeface="Pristina" pitchFamily="66" charset="0"/>
              </a:rPr>
              <a:t>besos</a:t>
            </a:r>
            <a:endParaRPr lang="es-ES" sz="1800" u="none" dirty="0" smtClean="0">
              <a:solidFill>
                <a:schemeClr val="tx1"/>
              </a:solidFill>
              <a:latin typeface="Pristina" pitchFamily="66" charset="0"/>
            </a:endParaRPr>
          </a:p>
          <a:p>
            <a:endParaRPr lang="es-PE" sz="1800" dirty="0">
              <a:solidFill>
                <a:schemeClr val="tx1"/>
              </a:solidFill>
            </a:endParaRPr>
          </a:p>
        </p:txBody>
      </p:sp>
      <p:pic>
        <p:nvPicPr>
          <p:cNvPr id="7" name="6 Imagen" descr="cooltext349251076753632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7206254" y="6137291"/>
            <a:ext cx="1468276" cy="500065"/>
          </a:xfrm>
          <a:prstGeom prst="rect">
            <a:avLst/>
          </a:prstGeom>
        </p:spPr>
      </p:pic>
    </p:spTree>
  </p:cSld>
  <p:clrMapOvr>
    <a:masterClrMapping/>
  </p:clrMapOvr>
  <p:transition advTm="18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3.png"/>
          <p:cNvPicPr>
            <a:picLocks noChangeAspect="1"/>
          </p:cNvPicPr>
          <p:nvPr/>
        </p:nvPicPr>
        <p:blipFill>
          <a:blip r:embed="rId3"/>
          <a:srcRect b="3696"/>
          <a:stretch>
            <a:fillRect/>
          </a:stretch>
        </p:blipFill>
        <p:spPr>
          <a:xfrm>
            <a:off x="277279" y="190455"/>
            <a:ext cx="9549379" cy="7161282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5 CuadroTexto"/>
          <p:cNvSpPr txBox="1"/>
          <p:nvPr/>
        </p:nvSpPr>
        <p:spPr>
          <a:xfrm>
            <a:off x="4540246" y="3708399"/>
            <a:ext cx="3647152" cy="9510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u="none" dirty="0" smtClean="0">
                <a:latin typeface="Pristina" pitchFamily="66" charset="0"/>
              </a:rPr>
              <a:t>Y  </a:t>
            </a:r>
            <a:r>
              <a:rPr lang="es-ES" u="none" dirty="0" smtClean="0">
                <a:latin typeface="Pristina" pitchFamily="66" charset="0"/>
              </a:rPr>
              <a:t>tus </a:t>
            </a:r>
            <a:r>
              <a:rPr lang="es-ES" u="none" dirty="0" smtClean="0">
                <a:latin typeface="Pristina" pitchFamily="66" charset="0"/>
              </a:rPr>
              <a:t> ojos </a:t>
            </a:r>
            <a:r>
              <a:rPr lang="es-ES" u="none" dirty="0" smtClean="0">
                <a:latin typeface="Pristina" pitchFamily="66" charset="0"/>
              </a:rPr>
              <a:t>se quedan fijos en los míos, </a:t>
            </a:r>
          </a:p>
          <a:p>
            <a:pPr algn="ctr"/>
            <a:r>
              <a:rPr lang="es-ES" u="none" dirty="0" smtClean="0">
                <a:latin typeface="Pristina" pitchFamily="66" charset="0"/>
              </a:rPr>
              <a:t>Como buscando refugio </a:t>
            </a:r>
            <a:r>
              <a:rPr lang="es-ES" u="none" dirty="0" smtClean="0">
                <a:latin typeface="Pristina" pitchFamily="66" charset="0"/>
              </a:rPr>
              <a:t>a  </a:t>
            </a:r>
            <a:r>
              <a:rPr lang="es-ES" u="none" dirty="0" smtClean="0">
                <a:latin typeface="Pristina" pitchFamily="66" charset="0"/>
              </a:rPr>
              <a:t>los </a:t>
            </a:r>
            <a:r>
              <a:rPr lang="es-ES" u="none" dirty="0" smtClean="0">
                <a:latin typeface="Pristina" pitchFamily="66" charset="0"/>
              </a:rPr>
              <a:t> sentimientos</a:t>
            </a:r>
            <a:r>
              <a:rPr lang="es-ES" u="none" dirty="0" smtClean="0">
                <a:latin typeface="Pristina" pitchFamily="66" charset="0"/>
              </a:rPr>
              <a:t>. </a:t>
            </a:r>
          </a:p>
          <a:p>
            <a:pPr algn="ctr"/>
            <a:r>
              <a:rPr lang="es-ES" u="none" dirty="0" smtClean="0">
                <a:latin typeface="Pristina" pitchFamily="66" charset="0"/>
              </a:rPr>
              <a:t>Me  siento  </a:t>
            </a:r>
            <a:r>
              <a:rPr lang="es-ES" u="none" dirty="0" smtClean="0">
                <a:latin typeface="Pristina" pitchFamily="66" charset="0"/>
              </a:rPr>
              <a:t>amada...</a:t>
            </a:r>
            <a:endParaRPr lang="es-PE" dirty="0"/>
          </a:p>
        </p:txBody>
      </p:sp>
      <p:pic>
        <p:nvPicPr>
          <p:cNvPr id="7" name="6 Imagen" descr="cooltext349251076753632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7040575" y="5922977"/>
            <a:ext cx="1258525" cy="428628"/>
          </a:xfrm>
          <a:prstGeom prst="rect">
            <a:avLst/>
          </a:prstGeom>
        </p:spPr>
      </p:pic>
    </p:spTree>
  </p:cSld>
  <p:clrMapOvr>
    <a:masterClrMapping/>
  </p:clrMapOvr>
  <p:transition advTm="18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10080625" cy="7559675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13315" name="Rectangle 3" descr="1504693xikh2xv82n"/>
          <p:cNvSpPr>
            <a:spLocks noGrp="1" noChangeArrowheads="1"/>
          </p:cNvSpPr>
          <p:nvPr>
            <p:ph type="body" idx="1"/>
          </p:nvPr>
        </p:nvSpPr>
        <p:spPr>
          <a:xfrm>
            <a:off x="0" y="-1"/>
            <a:ext cx="10080625" cy="7559676"/>
          </a:xfrm>
          <a:blipFill dpi="0" rotWithShape="1">
            <a:blip r:embed="rId2"/>
            <a:srcRect/>
            <a:tile tx="0" ty="0" sx="100000" sy="100000" flip="none" algn="tl"/>
          </a:blipFill>
          <a:ln>
            <a:solidFill>
              <a:schemeClr val="bg1"/>
            </a:solidFill>
          </a:ln>
        </p:spPr>
        <p:txBody>
          <a:bodyPr/>
          <a:lstStyle/>
          <a:p>
            <a:endParaRPr lang="es-ES" dirty="0"/>
          </a:p>
        </p:txBody>
      </p:sp>
      <p:pic>
        <p:nvPicPr>
          <p:cNvPr id="13319" name="Picture 7" descr="SAN+VALENTIN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76938" y="8512175"/>
            <a:ext cx="431800" cy="409575"/>
          </a:xfrm>
          <a:prstGeom prst="rect">
            <a:avLst/>
          </a:prstGeom>
          <a:noFill/>
        </p:spPr>
      </p:pic>
      <p:sp>
        <p:nvSpPr>
          <p:cNvPr id="13322" name="Text Box 10"/>
          <p:cNvSpPr txBox="1">
            <a:spLocks noChangeArrowheads="1"/>
          </p:cNvSpPr>
          <p:nvPr/>
        </p:nvSpPr>
        <p:spPr bwMode="auto">
          <a:xfrm>
            <a:off x="6183320" y="1636697"/>
            <a:ext cx="2828925" cy="3877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" sz="2400" u="none" dirty="0">
                <a:latin typeface="Pristina" pitchFamily="66" charset="0"/>
              </a:rPr>
              <a:t>Cuando tus manos recorren mi rostro, </a:t>
            </a:r>
          </a:p>
          <a:p>
            <a:pPr algn="ctr"/>
            <a:r>
              <a:rPr lang="es-ES" sz="2400" u="none" dirty="0">
                <a:latin typeface="Pristina" pitchFamily="66" charset="0"/>
              </a:rPr>
              <a:t>Y finamente dibujan el paisaje de mi cuerpo, </a:t>
            </a:r>
          </a:p>
          <a:p>
            <a:pPr algn="ctr"/>
            <a:r>
              <a:rPr lang="es-ES" sz="2400" u="none" dirty="0">
                <a:latin typeface="Pristina" pitchFamily="66" charset="0"/>
              </a:rPr>
              <a:t>Cuando tu boca sedienta me llena de besos, </a:t>
            </a:r>
          </a:p>
          <a:p>
            <a:pPr algn="ctr"/>
            <a:r>
              <a:rPr lang="es-ES" sz="2400" u="none" dirty="0">
                <a:latin typeface="Pristina" pitchFamily="66" charset="0"/>
              </a:rPr>
              <a:t>Y tus ojos se quedan fijos en los míos, </a:t>
            </a:r>
          </a:p>
          <a:p>
            <a:pPr algn="ctr"/>
            <a:r>
              <a:rPr lang="es-ES" sz="2400" u="none" dirty="0">
                <a:latin typeface="Pristina" pitchFamily="66" charset="0"/>
              </a:rPr>
              <a:t>Como buscando refugio a los sentimientos. </a:t>
            </a:r>
          </a:p>
          <a:p>
            <a:pPr algn="ctr"/>
            <a:r>
              <a:rPr lang="es-ES" sz="2400" u="none" dirty="0">
                <a:latin typeface="Pristina" pitchFamily="66" charset="0"/>
              </a:rPr>
              <a:t>Me siento amada... </a:t>
            </a:r>
          </a:p>
        </p:txBody>
      </p:sp>
      <p:pic>
        <p:nvPicPr>
          <p:cNvPr id="10" name="9 Imagen" descr="unnamed.gif"/>
          <p:cNvPicPr>
            <a:picLocks noChangeAspect="1"/>
          </p:cNvPicPr>
          <p:nvPr/>
        </p:nvPicPr>
        <p:blipFill>
          <a:blip r:embed="rId4">
            <a:lum bright="-20000" contrast="20000"/>
          </a:blip>
          <a:stretch>
            <a:fillRect/>
          </a:stretch>
        </p:blipFill>
        <p:spPr>
          <a:xfrm>
            <a:off x="253966" y="1636697"/>
            <a:ext cx="5600418" cy="3786198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12" name="11 Corazón"/>
          <p:cNvSpPr/>
          <p:nvPr/>
        </p:nvSpPr>
        <p:spPr bwMode="auto">
          <a:xfrm>
            <a:off x="5468940" y="1422383"/>
            <a:ext cx="4468809" cy="4429156"/>
          </a:xfrm>
          <a:prstGeom prst="hear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01600" prst="riblet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tabLst/>
            </a:pPr>
            <a:endParaRPr kumimoji="0" lang="es-PE" sz="2000" b="0" i="0" u="sng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MS Gothic" pitchFamily="49" charset="-128"/>
            </a:endParaRPr>
          </a:p>
        </p:txBody>
      </p:sp>
      <p:pic>
        <p:nvPicPr>
          <p:cNvPr id="13" name="12 Imagen" descr="65c53d02ee362165271948d23f1b612f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26063" y="1136631"/>
            <a:ext cx="4754561" cy="5000660"/>
          </a:xfrm>
          <a:prstGeom prst="heart">
            <a:avLst/>
          </a:prstGeom>
        </p:spPr>
      </p:pic>
      <p:sp>
        <p:nvSpPr>
          <p:cNvPr id="14" name="13 CuadroTexto"/>
          <p:cNvSpPr txBox="1"/>
          <p:nvPr/>
        </p:nvSpPr>
        <p:spPr>
          <a:xfrm>
            <a:off x="6326197" y="2922581"/>
            <a:ext cx="2643206" cy="12372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u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Cuando </a:t>
            </a:r>
            <a:r>
              <a:rPr lang="es-ES" u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me  haces  tuya  </a:t>
            </a:r>
            <a:r>
              <a:rPr lang="es-ES" u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sin </a:t>
            </a:r>
            <a:r>
              <a:rPr lang="es-ES" u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tocar  </a:t>
            </a:r>
            <a:r>
              <a:rPr lang="es-ES" u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mi </a:t>
            </a:r>
            <a:r>
              <a:rPr lang="es-ES" u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cuerpo</a:t>
            </a:r>
            <a:r>
              <a:rPr lang="es-ES" u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, </a:t>
            </a:r>
          </a:p>
          <a:p>
            <a:pPr algn="ctr"/>
            <a:r>
              <a:rPr lang="es-ES" u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Tan  solo  con  </a:t>
            </a:r>
            <a:r>
              <a:rPr lang="es-ES" u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tu </a:t>
            </a:r>
            <a:r>
              <a:rPr lang="es-ES" u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pensamiento </a:t>
            </a:r>
            <a:endParaRPr lang="es-ES" u="none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  <a:p>
            <a:endParaRPr lang="es-P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5" name="14 Imagen" descr="cooltext349251076753632.png"/>
          <p:cNvPicPr>
            <a:picLocks noChangeAspect="1"/>
          </p:cNvPicPr>
          <p:nvPr/>
        </p:nvPicPr>
        <p:blipFill>
          <a:blip r:embed="rId6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897700" y="5851539"/>
            <a:ext cx="1396841" cy="475736"/>
          </a:xfrm>
          <a:prstGeom prst="rect">
            <a:avLst/>
          </a:prstGeom>
        </p:spPr>
      </p:pic>
    </p:spTree>
  </p:cSld>
  <p:clrMapOvr>
    <a:masterClrMapping/>
  </p:clrMapOvr>
  <p:transition spd="med" advTm="16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10080625" cy="7559675"/>
          </a:xfrm>
        </p:spPr>
        <p:txBody>
          <a:bodyPr/>
          <a:lstStyle/>
          <a:p>
            <a:endParaRPr lang="es-ES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0"/>
            <a:ext cx="10080625" cy="6804025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endParaRPr lang="es-ES"/>
          </a:p>
        </p:txBody>
      </p:sp>
      <p:sp>
        <p:nvSpPr>
          <p:cNvPr id="14340" name="Rectangle 4" descr="02818"/>
          <p:cNvSpPr>
            <a:spLocks noChangeArrowheads="1"/>
          </p:cNvSpPr>
          <p:nvPr/>
        </p:nvSpPr>
        <p:spPr bwMode="auto">
          <a:xfrm>
            <a:off x="5183188" y="1"/>
            <a:ext cx="4897437" cy="6773856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4343" name="Rectangle 7"/>
          <p:cNvSpPr>
            <a:spLocks noChangeArrowheads="1"/>
          </p:cNvSpPr>
          <p:nvPr/>
        </p:nvSpPr>
        <p:spPr bwMode="auto">
          <a:xfrm>
            <a:off x="0" y="0"/>
            <a:ext cx="4103688" cy="6875463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50000">
                <a:srgbClr val="CC3300"/>
              </a:gs>
              <a:gs pos="100000">
                <a:srgbClr val="000000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dirty="0"/>
          </a:p>
        </p:txBody>
      </p:sp>
      <p:sp>
        <p:nvSpPr>
          <p:cNvPr id="14345" name="Text Box 9"/>
          <p:cNvSpPr txBox="1">
            <a:spLocks noChangeArrowheads="1"/>
          </p:cNvSpPr>
          <p:nvPr/>
        </p:nvSpPr>
        <p:spPr bwMode="auto">
          <a:xfrm>
            <a:off x="339725" y="695325"/>
            <a:ext cx="184150" cy="37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ES"/>
          </a:p>
        </p:txBody>
      </p:sp>
      <p:sp>
        <p:nvSpPr>
          <p:cNvPr id="14349" name="Rectangle 13"/>
          <p:cNvSpPr>
            <a:spLocks noChangeArrowheads="1"/>
          </p:cNvSpPr>
          <p:nvPr/>
        </p:nvSpPr>
        <p:spPr bwMode="auto">
          <a:xfrm>
            <a:off x="0" y="6065853"/>
            <a:ext cx="10080625" cy="1493822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5" name="14 CuadroTexto"/>
          <p:cNvSpPr txBox="1"/>
          <p:nvPr/>
        </p:nvSpPr>
        <p:spPr>
          <a:xfrm>
            <a:off x="396842" y="5637225"/>
            <a:ext cx="1316386" cy="2526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1100" b="1" u="none" dirty="0" smtClean="0">
                <a:solidFill>
                  <a:schemeClr val="tx1"/>
                </a:solidFill>
                <a:latin typeface="Agency FB" pitchFamily="34" charset="0"/>
              </a:rPr>
              <a:t>Poema: Mónica </a:t>
            </a:r>
            <a:r>
              <a:rPr lang="es-PE" sz="1100" b="1" u="none" dirty="0" err="1" smtClean="0">
                <a:solidFill>
                  <a:schemeClr val="tx1"/>
                </a:solidFill>
                <a:latin typeface="Agency FB" pitchFamily="34" charset="0"/>
              </a:rPr>
              <a:t>Dayana</a:t>
            </a:r>
            <a:endParaRPr lang="es-PE" sz="1100" b="1" u="none" dirty="0">
              <a:solidFill>
                <a:schemeClr val="tx1"/>
              </a:solidFill>
              <a:latin typeface="Agency FB" pitchFamily="34" charset="0"/>
            </a:endParaRPr>
          </a:p>
        </p:txBody>
      </p:sp>
      <p:pic>
        <p:nvPicPr>
          <p:cNvPr id="16" name="15 Imagen" descr="b2a09ffefb516659e31315f7ed67192c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64778" y="1922450"/>
            <a:ext cx="4080871" cy="3000396"/>
          </a:xfrm>
          <a:prstGeom prst="rect">
            <a:avLst/>
          </a:prstGeom>
        </p:spPr>
      </p:pic>
      <p:pic>
        <p:nvPicPr>
          <p:cNvPr id="17" name="16 Imagen" descr="ccd46558d77fbec66826491ded25006e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182528" y="1136631"/>
            <a:ext cx="5143536" cy="4643470"/>
          </a:xfrm>
          <a:prstGeom prst="rect">
            <a:avLst/>
          </a:prstGeom>
        </p:spPr>
      </p:pic>
      <p:sp>
        <p:nvSpPr>
          <p:cNvPr id="18" name="17 CuadroTexto"/>
          <p:cNvSpPr txBox="1"/>
          <p:nvPr/>
        </p:nvSpPr>
        <p:spPr>
          <a:xfrm>
            <a:off x="396842" y="3136895"/>
            <a:ext cx="3071834" cy="15234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u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Me  </a:t>
            </a:r>
            <a:r>
              <a:rPr lang="es-ES" u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siento amada en cada detalle, </a:t>
            </a:r>
          </a:p>
          <a:p>
            <a:pPr algn="ctr"/>
            <a:r>
              <a:rPr lang="es-ES" u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En  </a:t>
            </a:r>
            <a:r>
              <a:rPr lang="es-ES" u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cada </a:t>
            </a:r>
            <a:r>
              <a:rPr lang="es-ES" u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uno  de  tus  </a:t>
            </a:r>
            <a:r>
              <a:rPr lang="es-ES" u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sueños, </a:t>
            </a:r>
          </a:p>
          <a:p>
            <a:pPr algn="ctr"/>
            <a:r>
              <a:rPr lang="es-ES" u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Que  </a:t>
            </a:r>
            <a:r>
              <a:rPr lang="es-ES" u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se </a:t>
            </a:r>
            <a:r>
              <a:rPr lang="es-ES" u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transmiten  </a:t>
            </a:r>
            <a:r>
              <a:rPr lang="es-ES" u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a </a:t>
            </a:r>
            <a:r>
              <a:rPr lang="es-ES" u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mi  </a:t>
            </a:r>
            <a:r>
              <a:rPr lang="es-ES" u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ser, </a:t>
            </a:r>
          </a:p>
          <a:p>
            <a:pPr algn="ctr"/>
            <a:r>
              <a:rPr lang="es-ES" u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A </a:t>
            </a:r>
            <a:r>
              <a:rPr lang="es-ES" u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mi </a:t>
            </a:r>
            <a:r>
              <a:rPr lang="es-ES" u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corazón </a:t>
            </a:r>
            <a:r>
              <a:rPr lang="es-ES" u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y  a mi  cuerpo</a:t>
            </a:r>
            <a:endParaRPr lang="es-ES" u="none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  <a:p>
            <a:endParaRPr lang="es-P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" name="19 Imagen" descr="cooltext349250888978921.png"/>
          <p:cNvPicPr>
            <a:picLocks noChangeAspect="1"/>
          </p:cNvPicPr>
          <p:nvPr/>
        </p:nvPicPr>
        <p:blipFill>
          <a:blip r:embed="rId5">
            <a:lum bright="40000" contrast="40000"/>
          </a:blip>
          <a:stretch>
            <a:fillRect/>
          </a:stretch>
        </p:blipFill>
        <p:spPr>
          <a:xfrm rot="20222317">
            <a:off x="3400408" y="4687077"/>
            <a:ext cx="1571910" cy="1067997"/>
          </a:xfrm>
          <a:prstGeom prst="rect">
            <a:avLst/>
          </a:prstGeom>
        </p:spPr>
      </p:pic>
    </p:spTree>
  </p:cSld>
  <p:clrMapOvr>
    <a:masterClrMapping/>
  </p:clrMapOvr>
  <p:transition spd="med"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872302" y="3611845"/>
            <a:ext cx="336021" cy="335986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763924"/>
            <a:ext cx="10080625" cy="251989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00783" tIns="50392" rIns="100783" bIns="50392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015913"/>
            <a:ext cx="10080625" cy="5543762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0783" tIns="50392" rIns="100783" bIns="50392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184137" y="0"/>
            <a:ext cx="5376333" cy="1721926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099910"/>
            <a:ext cx="10080625" cy="2448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0783" tIns="50392" rIns="100783" bIns="50392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600" b="1" dirty="0">
                <a:latin typeface="Kristen ITC" pitchFamily="66" charset="0"/>
              </a:rPr>
              <a:t>¿Te ha gustado?</a:t>
            </a:r>
            <a:r>
              <a:rPr lang="es-ES" sz="5300" dirty="0">
                <a:latin typeface="Kristen ITC" pitchFamily="66" charset="0"/>
              </a:rPr>
              <a:t> </a:t>
            </a:r>
            <a:br>
              <a:rPr lang="es-ES" sz="5300" dirty="0">
                <a:latin typeface="Kristen ITC" pitchFamily="66" charset="0"/>
              </a:rPr>
            </a:br>
            <a:r>
              <a:rPr lang="es-ES" sz="4900" dirty="0">
                <a:latin typeface="Kristen ITC" pitchFamily="66" charset="0"/>
              </a:rPr>
              <a:t>Puedes ver más entrando </a:t>
            </a:r>
            <a:br>
              <a:rPr lang="es-ES" sz="4900" dirty="0">
                <a:latin typeface="Kristen ITC" pitchFamily="66" charset="0"/>
              </a:rPr>
            </a:br>
            <a:r>
              <a:rPr lang="es-ES" sz="4900" b="1" dirty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9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260078" y="5207776"/>
            <a:ext cx="2940182" cy="1973050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00783" tIns="50392" rIns="100783" bIns="50392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216387" y="4619801"/>
            <a:ext cx="2604161" cy="2603888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452276" y="5375770"/>
            <a:ext cx="1344083" cy="1091953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3275859"/>
            <a:ext cx="588036" cy="587975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863835"/>
            <a:ext cx="588036" cy="587975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451808"/>
            <a:ext cx="588036" cy="587975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5039783"/>
            <a:ext cx="588036" cy="587975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7223689"/>
            <a:ext cx="10080625" cy="319135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 lIns="100783" tIns="50392" rIns="100783" bIns="50392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500" dirty="0">
                <a:solidFill>
                  <a:srgbClr val="40F903"/>
                </a:solidFill>
                <a:latin typeface="Kristen ITC" pitchFamily="66" charset="0"/>
              </a:rPr>
              <a:t>Esta presentación </a:t>
            </a:r>
            <a:r>
              <a:rPr lang="es-ES" sz="1500" dirty="0" err="1">
                <a:solidFill>
                  <a:srgbClr val="40F903"/>
                </a:solidFill>
                <a:latin typeface="Kristen ITC" pitchFamily="66" charset="0"/>
              </a:rPr>
              <a:t>powerpoint</a:t>
            </a:r>
            <a:r>
              <a:rPr lang="es-ES" sz="1500" dirty="0">
                <a:solidFill>
                  <a:srgbClr val="40F903"/>
                </a:solidFill>
                <a:latin typeface="Kristen ITC" pitchFamily="66" charset="0"/>
              </a:rPr>
              <a:t>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536281" y="923960"/>
            <a:ext cx="5320330" cy="23239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dulce-dia-de-san-valentin-milespowerpoints.com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Personalizado 3">
      <a:majorFont>
        <a:latin typeface="Pristina"/>
        <a:ea typeface=""/>
        <a:cs typeface=""/>
      </a:majorFont>
      <a:minorFont>
        <a:latin typeface="Pristi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45000"/>
          <a:buFont typeface="Wingdings" pitchFamily="2" charset="2"/>
          <a:buNone/>
          <a:tabLst/>
          <a:defRPr kumimoji="0" lang="en-GB" sz="2000" b="0" i="0" u="sng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S Gothic" pitchFamily="49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45000"/>
          <a:buFont typeface="Wingdings" pitchFamily="2" charset="2"/>
          <a:buNone/>
          <a:tabLst/>
          <a:defRPr kumimoji="0" lang="en-GB" sz="2000" b="0" i="0" u="sng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S Gothic" pitchFamily="49" charset="-128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dulce-dia-de-san-valentin-milespowerpoints.com</Template>
  <TotalTime>0</TotalTime>
  <Words>226</Words>
  <PresentationFormat>Personalizado</PresentationFormat>
  <Paragraphs>36</Paragraphs>
  <Slides>10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10</vt:i4>
      </vt:variant>
    </vt:vector>
  </HeadingPairs>
  <TitlesOfParts>
    <vt:vector size="12" baseType="lpstr">
      <vt:lpstr>dulce-dia-de-san-valentin-milespowerpoints.com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120</cp:revision>
  <dcterms:created xsi:type="dcterms:W3CDTF">2020-02-13T17:25:23Z</dcterms:created>
  <dcterms:modified xsi:type="dcterms:W3CDTF">2020-02-13T23:32:13Z</dcterms:modified>
</cp:coreProperties>
</file>