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Override PartName="/ppt/activeX/activeX1.xml" ContentType="application/vnd.ms-office.activeX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Default Extension="bin" ContentType="application/vnd.ms-office.activeX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48" r:id="rId1"/>
    <p:sldMasterId id="2147483660" r:id="rId2"/>
  </p:sldMasterIdLst>
  <p:notesMasterIdLst>
    <p:notesMasterId r:id="rId25"/>
  </p:notesMasterIdLst>
  <p:sldIdLst>
    <p:sldId id="279" r:id="rId3"/>
    <p:sldId id="276" r:id="rId4"/>
    <p:sldId id="268" r:id="rId5"/>
    <p:sldId id="267" r:id="rId6"/>
    <p:sldId id="265" r:id="rId7"/>
    <p:sldId id="264" r:id="rId8"/>
    <p:sldId id="277" r:id="rId9"/>
    <p:sldId id="262" r:id="rId10"/>
    <p:sldId id="263" r:id="rId11"/>
    <p:sldId id="261" r:id="rId12"/>
    <p:sldId id="260" r:id="rId13"/>
    <p:sldId id="259" r:id="rId14"/>
    <p:sldId id="273" r:id="rId15"/>
    <p:sldId id="272" r:id="rId16"/>
    <p:sldId id="271" r:id="rId17"/>
    <p:sldId id="270" r:id="rId18"/>
    <p:sldId id="257" r:id="rId19"/>
    <p:sldId id="275" r:id="rId20"/>
    <p:sldId id="274" r:id="rId21"/>
    <p:sldId id="281" r:id="rId22"/>
    <p:sldId id="269" r:id="rId23"/>
    <p:sldId id="280" r:id="rId24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xrqY1r87++HUhGDSGHabTA" hashData="CPbKpH2V6YIAjQc5sza4kJOBFLY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4684" autoAdjust="0"/>
    <p:restoredTop sz="93250" autoAdjust="0"/>
  </p:normalViewPr>
  <p:slideViewPr>
    <p:cSldViewPr>
      <p:cViewPr>
        <p:scale>
          <a:sx n="60" d="100"/>
          <a:sy n="60" d="100"/>
        </p:scale>
        <p:origin x="-318" y="-3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viewProps" Target="viewProps.xml"/></Relationships>
</file>

<file path=ppt/activeX/_rels/activeX1.xml.rels><?xml version="1.0" encoding="UTF-8" standalone="yes"?>
<Relationships xmlns="http://schemas.openxmlformats.org/package/2006/relationships"><Relationship Id="rId1" Type="http://schemas.microsoft.com/office/2006/relationships/activeXControlBinary" Target="activeX1.bin"/></Relationships>
</file>

<file path=ppt/activeX/activeX1.xml><?xml version="1.0" encoding="utf-8"?>
<ax:ocx xmlns:ax="http://schemas.microsoft.com/office/2006/activeX" xmlns:r="http://schemas.openxmlformats.org/officeDocument/2006/relationships" ax:classid="{D27CDB6E-AE6D-11CF-96B8-444553540000}" ax:persistence="persistStorage" r:id="rId1"/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3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5B61014-AC8D-48E8-B1A0-841AD4BAB12A}" type="datetimeFigureOut">
              <a:rPr lang="es-ES" smtClean="0"/>
              <a:pPr/>
              <a:t>23/01/2013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585F55D-8EC1-43A7-894E-C87FE7E3806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85F55D-8EC1-43A7-894E-C87FE7E38066}" type="slidenum">
              <a:rPr lang="es-ES" smtClean="0"/>
              <a:pPr/>
              <a:t>1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85F55D-8EC1-43A7-894E-C87FE7E38066}" type="slidenum">
              <a:rPr lang="es-ES" smtClean="0"/>
              <a:pPr/>
              <a:t>9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A26753-7A31-40BB-9578-8B985F3FAAD5}" type="datetimeFigureOut">
              <a:rPr lang="es-ES" smtClean="0"/>
              <a:pPr/>
              <a:t>23/01/2013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70860B-9607-4A4C-8A62-7FD446839B9C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spd="slow" advTm="12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A26753-7A31-40BB-9578-8B985F3FAAD5}" type="datetimeFigureOut">
              <a:rPr lang="es-ES" smtClean="0"/>
              <a:pPr/>
              <a:t>23/01/2013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70860B-9607-4A4C-8A62-7FD446839B9C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spd="slow" advTm="12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A26753-7A31-40BB-9578-8B985F3FAAD5}" type="datetimeFigureOut">
              <a:rPr lang="es-ES" smtClean="0"/>
              <a:pPr/>
              <a:t>23/01/2013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70860B-9607-4A4C-8A62-7FD446839B9C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spd="slow" advTm="12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A26753-7A31-40BB-9578-8B985F3FAAD5}" type="datetimeFigureOut">
              <a:rPr lang="es-ES" smtClean="0"/>
              <a:pPr/>
              <a:t>23/01/2013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70860B-9607-4A4C-8A62-7FD446839B9C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spd="slow" advTm="12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A26753-7A31-40BB-9578-8B985F3FAAD5}" type="datetimeFigureOut">
              <a:rPr lang="es-ES" smtClean="0"/>
              <a:pPr/>
              <a:t>23/01/2013</a:t>
            </a:fld>
            <a:endParaRPr lang="es-ES" dirty="0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70860B-9607-4A4C-8A62-7FD446839B9C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spd="slow" advTm="12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A26753-7A31-40BB-9578-8B985F3FAAD5}" type="datetimeFigureOut">
              <a:rPr lang="es-ES" smtClean="0"/>
              <a:pPr/>
              <a:t>23/01/2013</a:t>
            </a:fld>
            <a:endParaRPr lang="es-ES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70860B-9607-4A4C-8A62-7FD446839B9C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spd="slow" advTm="12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A26753-7A31-40BB-9578-8B985F3FAAD5}" type="datetimeFigureOut">
              <a:rPr lang="es-ES" smtClean="0"/>
              <a:pPr/>
              <a:t>23/01/2013</a:t>
            </a:fld>
            <a:endParaRPr lang="es-ES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70860B-9607-4A4C-8A62-7FD446839B9C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spd="slow" advTm="12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A26753-7A31-40BB-9578-8B985F3FAAD5}" type="datetimeFigureOut">
              <a:rPr lang="es-ES" smtClean="0"/>
              <a:pPr/>
              <a:t>23/01/2013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70860B-9607-4A4C-8A62-7FD446839B9C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spd="slow" advTm="12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A26753-7A31-40BB-9578-8B985F3FAAD5}" type="datetimeFigureOut">
              <a:rPr lang="es-ES" smtClean="0"/>
              <a:pPr/>
              <a:t>23/01/2013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70860B-9607-4A4C-8A62-7FD446839B9C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spd="slow" advTm="12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A26753-7A31-40BB-9578-8B985F3FAAD5}" type="datetimeFigureOut">
              <a:rPr lang="es-ES" smtClean="0"/>
              <a:pPr/>
              <a:t>23/01/2013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70860B-9607-4A4C-8A62-7FD446839B9C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spd="slow" advTm="12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A26753-7A31-40BB-9578-8B985F3FAAD5}" type="datetimeFigureOut">
              <a:rPr lang="es-ES" smtClean="0"/>
              <a:pPr/>
              <a:t>23/01/2013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70860B-9607-4A4C-8A62-7FD446839B9C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spd="slow" advTm="12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352B2FB-A96A-4D24-ADE4-A7286AC4FA73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A26753-7A31-40BB-9578-8B985F3FAAD5}" type="datetimeFigureOut">
              <a:rPr lang="es-ES" smtClean="0"/>
              <a:pPr/>
              <a:t>23/01/2013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70860B-9607-4A4C-8A62-7FD446839B9C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2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DA354314-F529-4AF6-A3C2-FC83B50BA9C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gif"/><Relationship Id="rId5" Type="http://schemas.openxmlformats.org/officeDocument/2006/relationships/image" Target="../media/image2.gif"/><Relationship Id="rId4" Type="http://schemas.openxmlformats.org/officeDocument/2006/relationships/image" Target="../media/image1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2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control" Target="../activeX/activeX1.xml"/><Relationship Id="rId1" Type="http://schemas.openxmlformats.org/officeDocument/2006/relationships/vmlDrawing" Target="../drawings/vmlDrawing1.v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gif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7.gif"/><Relationship Id="rId4" Type="http://schemas.openxmlformats.org/officeDocument/2006/relationships/image" Target="../media/image46.gif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48.png"/><Relationship Id="rId7" Type="http://schemas.openxmlformats.org/officeDocument/2006/relationships/image" Target="../media/image50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51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49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4">
              <a:lum bright="10000" contrast="40000"/>
            </a:blip>
            <a:srcRect/>
            <a:tile tx="0" ty="0" sx="100000" sy="100000" flip="none" algn="tl"/>
          </a:blip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04517gl9k19j29l.gif"/>
          <p:cNvPicPr>
            <a:picLocks noChangeAspect="1"/>
          </p:cNvPicPr>
          <p:nvPr/>
        </p:nvPicPr>
        <p:blipFill>
          <a:blip r:embed="rId5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0" y="-1214470"/>
            <a:ext cx="8858280" cy="8772829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73" name="72 CuadroTexto"/>
          <p:cNvSpPr txBox="1"/>
          <p:nvPr/>
        </p:nvSpPr>
        <p:spPr>
          <a:xfrm>
            <a:off x="1214414" y="714356"/>
            <a:ext cx="1638590" cy="923330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s-ES" sz="5400" b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ysClr val="windowText" lastClr="0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Harrington" pitchFamily="82" charset="0"/>
              </a:rPr>
              <a:t>Felíz</a:t>
            </a:r>
            <a:endParaRPr lang="es-ES" sz="4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ysClr val="windowText" lastClr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74" name="73 CuadroTexto"/>
          <p:cNvSpPr txBox="1"/>
          <p:nvPr/>
        </p:nvSpPr>
        <p:spPr>
          <a:xfrm>
            <a:off x="1643042" y="2143116"/>
            <a:ext cx="1223412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5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ysClr val="windowText" lastClr="0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Harrington" pitchFamily="82" charset="0"/>
              </a:rPr>
              <a:t>Día</a:t>
            </a:r>
            <a:endParaRPr lang="es-ES" sz="5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ysClr val="windowText" lastClr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75" name="74 CuadroTexto"/>
          <p:cNvSpPr txBox="1"/>
          <p:nvPr/>
        </p:nvSpPr>
        <p:spPr>
          <a:xfrm>
            <a:off x="2500298" y="3071810"/>
            <a:ext cx="100700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5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ysClr val="windowText" lastClr="0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Harrington" pitchFamily="82" charset="0"/>
              </a:rPr>
              <a:t>De</a:t>
            </a:r>
            <a:endParaRPr lang="es-ES" sz="5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ysClr val="windowText" lastClr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76" name="75 CuadroTexto"/>
          <p:cNvSpPr txBox="1"/>
          <p:nvPr/>
        </p:nvSpPr>
        <p:spPr>
          <a:xfrm>
            <a:off x="6500826" y="714356"/>
            <a:ext cx="133081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5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ysClr val="windowText" lastClr="0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Harrington" pitchFamily="82" charset="0"/>
              </a:rPr>
              <a:t>San</a:t>
            </a:r>
            <a:endParaRPr lang="es-ES" sz="5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ysClr val="windowText" lastClr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77" name="76 CuadroTexto"/>
          <p:cNvSpPr txBox="1"/>
          <p:nvPr/>
        </p:nvSpPr>
        <p:spPr>
          <a:xfrm>
            <a:off x="5572132" y="1714488"/>
            <a:ext cx="267092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5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ysClr val="windowText" lastClr="0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Harrington" pitchFamily="82" charset="0"/>
              </a:rPr>
              <a:t>Valentín</a:t>
            </a:r>
            <a:endParaRPr lang="es-ES" sz="4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ysClr val="windowText" lastClr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23558" name="Picture 6" descr="http://www.gif-mania.net/signatures-animees/resultat/x/3d70bea9.gif"/>
          <p:cNvPicPr>
            <a:picLocks noChangeAspect="1" noChangeArrowheads="1" noCrop="1"/>
          </p:cNvPicPr>
          <p:nvPr/>
        </p:nvPicPr>
        <p:blipFill>
          <a:blip r:embed="rId6">
            <a:lum contrast="40000"/>
          </a:blip>
          <a:srcRect/>
          <a:stretch>
            <a:fillRect/>
          </a:stretch>
        </p:blipFill>
        <p:spPr bwMode="auto">
          <a:xfrm>
            <a:off x="0" y="6185749"/>
            <a:ext cx="3000364" cy="672251"/>
          </a:xfrm>
          <a:prstGeom prst="rect">
            <a:avLst/>
          </a:prstGeom>
          <a:noFill/>
        </p:spPr>
      </p:pic>
      <p:pic>
        <p:nvPicPr>
          <p:cNvPr id="12" name="11 Imagen" descr="0_6f18b_396092a0_L.png"/>
          <p:cNvPicPr>
            <a:picLocks noChangeAspect="1"/>
          </p:cNvPicPr>
          <p:nvPr/>
        </p:nvPicPr>
        <p:blipFill>
          <a:blip r:embed="rId7">
            <a:lum contrast="40000"/>
          </a:blip>
          <a:srcRect b="22581"/>
          <a:stretch>
            <a:fillRect/>
          </a:stretch>
        </p:blipFill>
        <p:spPr>
          <a:xfrm>
            <a:off x="3571868" y="1285860"/>
            <a:ext cx="2622059" cy="4572032"/>
          </a:xfrm>
          <a:prstGeom prst="rect">
            <a:avLst/>
          </a:prstGeom>
        </p:spPr>
      </p:pic>
    </p:spTree>
  </p:cSld>
  <p:clrMapOvr>
    <a:masterClrMapping/>
  </p:clrMapOvr>
  <p:transition spd="slow" advTm="18000">
    <p:sndAc>
      <p:stSnd>
        <p:snd r:embed="rId3" name="una cancion de amor - gian marco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3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3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3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" grpId="0"/>
      <p:bldP spid="74" grpId="0"/>
      <p:bldP spid="75" grpId="0"/>
      <p:bldP spid="76" grpId="0"/>
      <p:bldP spid="7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69" y="0"/>
            <a:ext cx="9138062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  <p:pic>
        <p:nvPicPr>
          <p:cNvPr id="6" name="5 Imagen" descr="pareja-enamorada-playa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" y="0"/>
            <a:ext cx="9143999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Imagen2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8062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  <p:pic>
        <p:nvPicPr>
          <p:cNvPr id="7" name="6 Imagen" descr="lovers-steps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orazon-aren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  <p:pic>
        <p:nvPicPr>
          <p:cNvPr id="5" name="4 Imagen" descr="ea686107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070" y="0"/>
            <a:ext cx="913293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  <p:pic>
        <p:nvPicPr>
          <p:cNvPr id="5" name="4 Imagen" descr="Imagen1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38" y="0"/>
            <a:ext cx="9138062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  <p:pic>
        <p:nvPicPr>
          <p:cNvPr id="6" name="5 Imagen" descr="1dae20d3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34000" y="0"/>
            <a:ext cx="3810000" cy="3638550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80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Heart-February-14-Darling-Honey-Sweet-Lovers-HoliDay-Love-Valentines-day-Holiday1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  <p:pic>
        <p:nvPicPr>
          <p:cNvPr id="5" name="4 Imagen" descr="chocolate-valentines-day-gifts-wallpapers-1024x76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69" y="0"/>
            <a:ext cx="9138062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  <p:pic>
        <p:nvPicPr>
          <p:cNvPr id="5" name="4 Imagen" descr="Imagen19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38" y="0"/>
            <a:ext cx="9138062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69" y="0"/>
            <a:ext cx="9138062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  <p:pic>
        <p:nvPicPr>
          <p:cNvPr id="5" name="4 Imagen" descr="Red-and-White-Table[1]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69" y="0"/>
            <a:ext cx="9138062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  <p:pic>
        <p:nvPicPr>
          <p:cNvPr id="5" name="4 Imagen" descr="Pure-Red-Roses-1366x768[1]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69" y="0"/>
            <a:ext cx="9138062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  <p:pic>
        <p:nvPicPr>
          <p:cNvPr id="5" name="4 Imagen" descr="saint_valentin_00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69" y="0"/>
            <a:ext cx="9138062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  <p:pic>
        <p:nvPicPr>
          <p:cNvPr id="5" name="4 Imagen" descr="valentine-decoration-871297272416YnQ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Imagen2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8062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  <p:pic>
        <p:nvPicPr>
          <p:cNvPr id="6" name="5 Imagen" descr="Imagen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38" y="0"/>
            <a:ext cx="9138062" cy="6858000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69" y="0"/>
            <a:ext cx="9138062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  <p:pic>
        <p:nvPicPr>
          <p:cNvPr id="5" name="4 Imagen" descr="sweets-valentines-day-gfts-wallpapers-1024x76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69" y="0"/>
            <a:ext cx="9138062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  <p:pic>
        <p:nvPicPr>
          <p:cNvPr id="5" name="4 Imagen" descr="sweet-valentine-day-gift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26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8062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  <p:pic>
        <p:nvPicPr>
          <p:cNvPr id="5" name="4 Imagen" descr="Valentine's Day (9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7" name="6 Imagen" descr="b859e47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  <p:pic>
        <p:nvPicPr>
          <p:cNvPr id="8" name="7 Imagen" descr="Imagen1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38" y="0"/>
            <a:ext cx="9138062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69" y="0"/>
            <a:ext cx="9138062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  <p:pic>
        <p:nvPicPr>
          <p:cNvPr id="6" name="5 Imagen" descr="gift-from-heart-to-heart-valentines-day-wallpapers-1024x76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69" y="0"/>
            <a:ext cx="9138062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  <p:pic>
        <p:nvPicPr>
          <p:cNvPr id="5" name="4 Imagen" descr="velas-rosas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69" y="0"/>
            <a:ext cx="9138062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  <p:pic>
        <p:nvPicPr>
          <p:cNvPr id="5" name="4 Imagen" descr="Valentine Day (5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  <p:pic>
        <p:nvPicPr>
          <p:cNvPr id="6" name="5 Imagen" descr="f184c12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3174603" y="-1143032"/>
            <a:ext cx="2674506" cy="3293642"/>
          </a:xfrm>
          <a:prstGeom prst="rect">
            <a:avLst/>
          </a:prstGeom>
        </p:spPr>
      </p:pic>
    </p:spTree>
  </p:cSld>
  <p:clrMapOvr>
    <a:masterClrMapping/>
  </p:clrMapOvr>
  <p:transition spd="slow"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80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</p:spTree>
    <p:controls>
      <p:control spid="39938" name="ShockwaveFlash1" r:id="rId2" imgW="9142560" imgH="7916760"/>
    </p:controls>
  </p:cSld>
  <p:clrMapOvr>
    <a:masterClrMapping/>
  </p:clrMapOvr>
  <p:transition spd="slow" advTm="44000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es-para-san-valentin-1024x64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  <p:pic>
        <p:nvPicPr>
          <p:cNvPr id="5" name="4 Imagen" descr="2yobcaq.jpg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2357422" y="-214338"/>
            <a:ext cx="4286250" cy="3857622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7" name="6 Imagen" descr="2 lo q.gif"/>
          <p:cNvPicPr>
            <a:picLocks noChangeAspect="1"/>
          </p:cNvPicPr>
          <p:nvPr/>
        </p:nvPicPr>
        <p:blipFill>
          <a:blip r:embed="rId4">
            <a:lum bright="10000" contrast="40000"/>
          </a:blip>
          <a:stretch>
            <a:fillRect/>
          </a:stretch>
        </p:blipFill>
        <p:spPr>
          <a:xfrm>
            <a:off x="1285852" y="2857496"/>
            <a:ext cx="6686550" cy="876300"/>
          </a:xfrm>
          <a:prstGeom prst="rect">
            <a:avLst/>
          </a:prstGeom>
        </p:spPr>
      </p:pic>
      <p:pic>
        <p:nvPicPr>
          <p:cNvPr id="2050" name="Picture 2" descr="http://www.gif-mania.net/signatures-animees/resultat/x/3d70c2af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85786" y="6032500"/>
            <a:ext cx="2971798" cy="825500"/>
          </a:xfrm>
          <a:prstGeom prst="rect">
            <a:avLst/>
          </a:prstGeom>
          <a:noFill/>
        </p:spPr>
      </p:pic>
      <p:sp>
        <p:nvSpPr>
          <p:cNvPr id="9" name="8 CuadroTexto"/>
          <p:cNvSpPr txBox="1"/>
          <p:nvPr/>
        </p:nvSpPr>
        <p:spPr>
          <a:xfrm>
            <a:off x="8215338" y="6215082"/>
            <a:ext cx="59503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200" dirty="0" smtClean="0">
                <a:solidFill>
                  <a:schemeClr val="tx2">
                    <a:lumMod val="75000"/>
                  </a:schemeClr>
                </a:solidFill>
                <a:latin typeface="Arial Black" pitchFamily="34" charset="0"/>
              </a:rPr>
              <a:t>2013</a:t>
            </a:r>
            <a:endParaRPr lang="es-ES" sz="1200" dirty="0">
              <a:solidFill>
                <a:schemeClr val="tx2">
                  <a:lumMod val="75000"/>
                </a:schemeClr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FELIZ DIA DE SAN VALENTIN">
  <a:themeElements>
    <a:clrScheme name="Concurrencia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FELIZ DIA DE SAN VALENTIN</Template>
  <TotalTime>0</TotalTime>
  <Words>48</Words>
  <Application>Microsoft Office PowerPoint</Application>
  <PresentationFormat>Presentación en pantalla (4:3)</PresentationFormat>
  <Paragraphs>23</Paragraphs>
  <Slides>22</Slides>
  <Notes>2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22</vt:i4>
      </vt:variant>
    </vt:vector>
  </HeadingPairs>
  <TitlesOfParts>
    <vt:vector size="24" baseType="lpstr">
      <vt:lpstr>FELIZ DIA DE SAN VALENTIN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2013-01-23T14:51:03Z</dcterms:created>
  <dcterms:modified xsi:type="dcterms:W3CDTF">2013-01-23T14:56:19Z</dcterms:modified>
</cp:coreProperties>
</file>