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6" r:id="rId4"/>
    <p:sldId id="269" r:id="rId5"/>
    <p:sldId id="268" r:id="rId6"/>
    <p:sldId id="267" r:id="rId7"/>
    <p:sldId id="266" r:id="rId8"/>
    <p:sldId id="265" r:id="rId9"/>
    <p:sldId id="264" r:id="rId10"/>
    <p:sldId id="263" r:id="rId11"/>
    <p:sldId id="262" r:id="rId12"/>
    <p:sldId id="258" r:id="rId13"/>
    <p:sldId id="261" r:id="rId14"/>
    <p:sldId id="260" r:id="rId15"/>
    <p:sldId id="273" r:id="rId16"/>
    <p:sldId id="259" r:id="rId17"/>
    <p:sldId id="275" r:id="rId18"/>
    <p:sldId id="270" r:id="rId19"/>
    <p:sldId id="276" r:id="rId20"/>
    <p:sldId id="278" r:id="rId21"/>
    <p:sldId id="277" r:id="rId22"/>
    <p:sldId id="279" r:id="rId23"/>
    <p:sldId id="282" r:id="rId24"/>
    <p:sldId id="281" r:id="rId25"/>
    <p:sldId id="272" r:id="rId26"/>
    <p:sldId id="283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rABdB9qY8mSb4ce5LvxVA" hashData="jakhc34ol/3vW3J7XRIs7jAjM2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C664E-3A28-46E5-842E-70B3805AC313}" type="datetimeFigureOut">
              <a:rPr lang="es-ES" smtClean="0"/>
              <a:pPr/>
              <a:t>11/02/2015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B536-E005-4F93-AA75-88C2DD4063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C664E-3A28-46E5-842E-70B3805AC313}" type="datetimeFigureOut">
              <a:rPr lang="es-ES" smtClean="0"/>
              <a:pPr/>
              <a:t>11/02/2015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B536-E005-4F93-AA75-88C2DD4063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C664E-3A28-46E5-842E-70B3805AC313}" type="datetimeFigureOut">
              <a:rPr lang="es-ES" smtClean="0"/>
              <a:pPr/>
              <a:t>11/02/2015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B536-E005-4F93-AA75-88C2DD4063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C664E-3A28-46E5-842E-70B3805AC313}" type="datetimeFigureOut">
              <a:rPr lang="es-ES" smtClean="0"/>
              <a:pPr/>
              <a:t>11/02/2015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B536-E005-4F93-AA75-88C2DD4063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C664E-3A28-46E5-842E-70B3805AC313}" type="datetimeFigureOut">
              <a:rPr lang="es-ES" smtClean="0"/>
              <a:pPr/>
              <a:t>11/02/2015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B536-E005-4F93-AA75-88C2DD4063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C664E-3A28-46E5-842E-70B3805AC313}" type="datetimeFigureOut">
              <a:rPr lang="es-ES" smtClean="0"/>
              <a:pPr/>
              <a:t>11/02/2015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B536-E005-4F93-AA75-88C2DD4063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C664E-3A28-46E5-842E-70B3805AC313}" type="datetimeFigureOut">
              <a:rPr lang="es-ES" smtClean="0"/>
              <a:pPr/>
              <a:t>11/02/2015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B536-E005-4F93-AA75-88C2DD4063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C664E-3A28-46E5-842E-70B3805AC313}" type="datetimeFigureOut">
              <a:rPr lang="es-ES" smtClean="0"/>
              <a:pPr/>
              <a:t>11/02/2015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B536-E005-4F93-AA75-88C2DD4063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C664E-3A28-46E5-842E-70B3805AC313}" type="datetimeFigureOut">
              <a:rPr lang="es-ES" smtClean="0"/>
              <a:pPr/>
              <a:t>11/02/2015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B536-E005-4F93-AA75-88C2DD4063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C664E-3A28-46E5-842E-70B3805AC313}" type="datetimeFigureOut">
              <a:rPr lang="es-ES" smtClean="0"/>
              <a:pPr/>
              <a:t>11/02/2015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B536-E005-4F93-AA75-88C2DD4063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C664E-3A28-46E5-842E-70B3805AC313}" type="datetimeFigureOut">
              <a:rPr lang="es-ES" smtClean="0"/>
              <a:pPr/>
              <a:t>11/02/2015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B536-E005-4F93-AA75-88C2DD4063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E9F21A-8C7A-43EF-AFE8-36B499D49C9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C664E-3A28-46E5-842E-70B3805AC313}" type="datetimeFigureOut">
              <a:rPr lang="es-ES" smtClean="0"/>
              <a:pPr/>
              <a:t>11/02/2015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6B536-E005-4F93-AA75-88C2DD4063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4E0B654-250F-4AA1-B7F2-D3F7EEE8EE0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9.png"/><Relationship Id="rId7" Type="http://schemas.openxmlformats.org/officeDocument/2006/relationships/image" Target="../media/image6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27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786314" y="1214422"/>
            <a:ext cx="657225" cy="581026"/>
          </a:xfrm>
          <a:prstGeom prst="rect">
            <a:avLst/>
          </a:prstGeom>
          <a:noFill/>
        </p:spPr>
      </p:pic>
      <p:pic>
        <p:nvPicPr>
          <p:cNvPr id="28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214942" y="1643050"/>
            <a:ext cx="657225" cy="581026"/>
          </a:xfrm>
          <a:prstGeom prst="rect">
            <a:avLst/>
          </a:prstGeom>
          <a:noFill/>
        </p:spPr>
      </p:pic>
      <p:pic>
        <p:nvPicPr>
          <p:cNvPr id="29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643570" y="2071678"/>
            <a:ext cx="657225" cy="581026"/>
          </a:xfrm>
          <a:prstGeom prst="rect">
            <a:avLst/>
          </a:prstGeom>
          <a:noFill/>
        </p:spPr>
      </p:pic>
      <p:pic>
        <p:nvPicPr>
          <p:cNvPr id="30" name="Picture 12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6143636" y="2500306"/>
            <a:ext cx="657225" cy="581026"/>
          </a:xfrm>
          <a:prstGeom prst="rect">
            <a:avLst/>
          </a:prstGeom>
          <a:noFill/>
        </p:spPr>
      </p:pic>
      <p:pic>
        <p:nvPicPr>
          <p:cNvPr id="31" name="Picture 14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6643702" y="2857496"/>
            <a:ext cx="657225" cy="581026"/>
          </a:xfrm>
          <a:prstGeom prst="rect">
            <a:avLst/>
          </a:prstGeom>
          <a:noFill/>
        </p:spPr>
      </p:pic>
      <p:pic>
        <p:nvPicPr>
          <p:cNvPr id="32" name="Picture 16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7000892" y="3286124"/>
            <a:ext cx="647700" cy="581026"/>
          </a:xfrm>
          <a:prstGeom prst="rect">
            <a:avLst/>
          </a:prstGeom>
          <a:noFill/>
        </p:spPr>
      </p:pic>
      <p:pic>
        <p:nvPicPr>
          <p:cNvPr id="33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7429520" y="3643314"/>
            <a:ext cx="657225" cy="581026"/>
          </a:xfrm>
          <a:prstGeom prst="rect">
            <a:avLst/>
          </a:prstGeom>
          <a:noFill/>
        </p:spPr>
      </p:pic>
      <p:pic>
        <p:nvPicPr>
          <p:cNvPr id="34" name="Picture 18" descr="Rendered Image"/>
          <p:cNvPicPr>
            <a:picLocks noChangeAspect="1" noChangeArrowheads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7858148" y="4000504"/>
            <a:ext cx="647700" cy="581026"/>
          </a:xfrm>
          <a:prstGeom prst="rect">
            <a:avLst/>
          </a:prstGeom>
          <a:noFill/>
        </p:spPr>
      </p:pic>
      <p:pic>
        <p:nvPicPr>
          <p:cNvPr id="35" name="Picture 14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8215338" y="4429132"/>
            <a:ext cx="657225" cy="581026"/>
          </a:xfrm>
          <a:prstGeom prst="rect">
            <a:avLst/>
          </a:prstGeom>
          <a:noFill/>
        </p:spPr>
      </p:pic>
      <p:pic>
        <p:nvPicPr>
          <p:cNvPr id="36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429256" y="4643446"/>
            <a:ext cx="657225" cy="581026"/>
          </a:xfrm>
          <a:prstGeom prst="rect">
            <a:avLst/>
          </a:prstGeom>
          <a:noFill/>
        </p:spPr>
      </p:pic>
      <p:pic>
        <p:nvPicPr>
          <p:cNvPr id="37" name="Picture 20" descr="Rendered Image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6072198" y="4643446"/>
            <a:ext cx="647700" cy="581026"/>
          </a:xfrm>
          <a:prstGeom prst="rect">
            <a:avLst/>
          </a:prstGeom>
          <a:noFill/>
        </p:spPr>
      </p:pic>
      <p:sp>
        <p:nvSpPr>
          <p:cNvPr id="38" name="37 CuadroTexto"/>
          <p:cNvSpPr txBox="1"/>
          <p:nvPr/>
        </p:nvSpPr>
        <p:spPr>
          <a:xfrm>
            <a:off x="6715140" y="3857628"/>
            <a:ext cx="117713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_tradnl" sz="96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</a:rPr>
              <a:t>…</a:t>
            </a:r>
            <a:endParaRPr lang="es-ES" sz="960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</a:endParaRPr>
          </a:p>
        </p:txBody>
      </p:sp>
      <p:pic>
        <p:nvPicPr>
          <p:cNvPr id="39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714876" y="214290"/>
            <a:ext cx="657225" cy="581026"/>
          </a:xfrm>
          <a:prstGeom prst="rect">
            <a:avLst/>
          </a:prstGeom>
          <a:noFill/>
        </p:spPr>
      </p:pic>
      <p:pic>
        <p:nvPicPr>
          <p:cNvPr id="40" name="Picture 20" descr="Rendered Image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5500694" y="214290"/>
            <a:ext cx="647700" cy="581026"/>
          </a:xfrm>
          <a:prstGeom prst="rect">
            <a:avLst/>
          </a:prstGeom>
          <a:noFill/>
        </p:spPr>
      </p:pic>
      <p:pic>
        <p:nvPicPr>
          <p:cNvPr id="41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6858016" y="214290"/>
            <a:ext cx="657225" cy="581026"/>
          </a:xfrm>
          <a:prstGeom prst="rect">
            <a:avLst/>
          </a:prstGeom>
          <a:noFill/>
        </p:spPr>
      </p:pic>
      <p:pic>
        <p:nvPicPr>
          <p:cNvPr id="42" name="Picture 16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7572396" y="214290"/>
            <a:ext cx="647700" cy="581026"/>
          </a:xfrm>
          <a:prstGeom prst="rect">
            <a:avLst/>
          </a:prstGeom>
          <a:noFill/>
        </p:spPr>
      </p:pic>
      <p:pic>
        <p:nvPicPr>
          <p:cNvPr id="43" name="Picture 22" descr="Rendered Image"/>
          <p:cNvPicPr>
            <a:picLocks noChangeAspect="1" noChangeArrowheads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6143636" y="214290"/>
            <a:ext cx="657225" cy="581026"/>
          </a:xfrm>
          <a:prstGeom prst="rect">
            <a:avLst/>
          </a:prstGeom>
          <a:noFill/>
        </p:spPr>
      </p:pic>
      <p:sp>
        <p:nvSpPr>
          <p:cNvPr id="44" name="43 CuadroTexto"/>
          <p:cNvSpPr txBox="1"/>
          <p:nvPr/>
        </p:nvSpPr>
        <p:spPr>
          <a:xfrm>
            <a:off x="0" y="5214950"/>
            <a:ext cx="3810659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Poema declamado por : </a:t>
            </a:r>
            <a:r>
              <a:rPr lang="es-ES_tradnl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Gian</a:t>
            </a:r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Franco </a:t>
            </a:r>
            <a:r>
              <a:rPr lang="es-ES_tradnl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Pagliaro</a:t>
            </a:r>
            <a:endParaRPr lang="es-ES_tradnl" sz="1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Autor :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Luis Bernárdez</a:t>
            </a:r>
          </a:p>
          <a:p>
            <a:endParaRPr lang="es-E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45" name="44 CuadroTexto"/>
          <p:cNvSpPr txBox="1"/>
          <p:nvPr/>
        </p:nvSpPr>
        <p:spPr>
          <a:xfrm>
            <a:off x="0" y="5857892"/>
            <a:ext cx="41889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Esta es una creación de Raquel</a:t>
            </a:r>
            <a:endParaRPr lang="es-ES" sz="2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advTm="22000">
    <p:sndAc>
      <p:stSnd>
        <p:snd r:embed="rId2" name="GianFrancoPagliaro_estarenamor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0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4" grpId="0"/>
      <p:bldP spid="4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0(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0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429784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1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18" y="0"/>
            <a:ext cx="9179718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1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4800" accel="1000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800" accel="1000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800" accel="1000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800" accel="1000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1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4800" accel="1000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800" accel="1000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800" accel="1000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800" accel="100000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0(2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079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0(2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8466" cy="685465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5" name="4 Imagen" descr="0(2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3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0(2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uple-in-lo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fotos-de-parejas-de-am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parejas-romantic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tos-de-parejas-romantic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eja-de-enamorados-en-el-lago_de-la_amistad-al-atardec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rejas-de-amor-en-la-play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ena-romantic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096622" cy="6858000"/>
          </a:xfrm>
        </p:spPr>
      </p:pic>
      <p:pic>
        <p:nvPicPr>
          <p:cNvPr id="5" name="4 Imagen" descr="fotos-romantic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couple_love_romance_sunse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61860" cy="6858000"/>
          </a:xfrm>
        </p:spPr>
      </p:pic>
      <p:pic>
        <p:nvPicPr>
          <p:cNvPr id="5" name="4 Imagen" descr="Laughing_coup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2388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ew-Eclipse-Stills-Edward-and-Bella-twilight-series-10328349-1300-86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</p:spPr>
      </p:pic>
      <p:pic>
        <p:nvPicPr>
          <p:cNvPr id="6" name="5 Imagen" descr="foto-bella-y-edward-en-crepusculo-amanecer-6-2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emo-love-images-of-couples-3394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D-Couple-Hugging-e133760305211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Love Coupl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ove-couples-23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5 Imagen" descr="romantic-love-coupl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3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643306" y="5214950"/>
            <a:ext cx="27527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STAR ENAMORADO ES..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ESTAR ENAMORADO ES...</Template>
  <TotalTime>0</TotalTime>
  <Words>59</Words>
  <Application>Microsoft Office PowerPoint</Application>
  <PresentationFormat>Presentación en pantalla (4:3)</PresentationFormat>
  <Paragraphs>19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ESTAR ENAMORADO ES...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2015-02-11T16:44:35Z</dcterms:created>
  <dcterms:modified xsi:type="dcterms:W3CDTF">2015-02-11T16:46:17Z</dcterms:modified>
</cp:coreProperties>
</file>