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56" r:id="rId3"/>
    <p:sldId id="278" r:id="rId4"/>
    <p:sldId id="260" r:id="rId5"/>
    <p:sldId id="280" r:id="rId6"/>
    <p:sldId id="279" r:id="rId7"/>
    <p:sldId id="271" r:id="rId8"/>
    <p:sldId id="270" r:id="rId9"/>
    <p:sldId id="264" r:id="rId10"/>
    <p:sldId id="262" r:id="rId11"/>
    <p:sldId id="263" r:id="rId12"/>
    <p:sldId id="259" r:id="rId13"/>
    <p:sldId id="261" r:id="rId14"/>
    <p:sldId id="257" r:id="rId15"/>
    <p:sldId id="268" r:id="rId16"/>
    <p:sldId id="272" r:id="rId17"/>
    <p:sldId id="266" r:id="rId18"/>
    <p:sldId id="269" r:id="rId19"/>
    <p:sldId id="265" r:id="rId20"/>
    <p:sldId id="267" r:id="rId21"/>
    <p:sldId id="274" r:id="rId22"/>
    <p:sldId id="273" r:id="rId23"/>
    <p:sldId id="281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oRgPBSUVt8IelWBB2RF/g" hashData="LCFEkpvU2mSAB7Z1SPzC1EUPKR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29" autoAdjust="0"/>
    <p:restoredTop sz="94660"/>
  </p:normalViewPr>
  <p:slideViewPr>
    <p:cSldViewPr>
      <p:cViewPr>
        <p:scale>
          <a:sx n="50" d="100"/>
          <a:sy n="50" d="100"/>
        </p:scale>
        <p:origin x="-1104" y="-4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DD39B2-0202-4633-BFF8-25AC3A0636A5}" type="datetimeFigureOut">
              <a:rPr lang="es-ES" smtClean="0"/>
              <a:pPr/>
              <a:t>29/01/2013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4557E9-1D00-4762-9604-C29E0E4DAD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4557E9-1D00-4762-9604-C29E0E4DAD50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D8D84-EAB3-45CC-98B8-FE924EBD266F}" type="datetimeFigureOut">
              <a:rPr lang="es-ES" smtClean="0"/>
              <a:pPr/>
              <a:t>29/01/2013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70C13-683E-4C85-A66F-F2379131B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D8D84-EAB3-45CC-98B8-FE924EBD266F}" type="datetimeFigureOut">
              <a:rPr lang="es-ES" smtClean="0"/>
              <a:pPr/>
              <a:t>29/01/2013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70C13-683E-4C85-A66F-F2379131B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D8D84-EAB3-45CC-98B8-FE924EBD266F}" type="datetimeFigureOut">
              <a:rPr lang="es-ES" smtClean="0"/>
              <a:pPr/>
              <a:t>29/01/2013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70C13-683E-4C85-A66F-F2379131B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D8D84-EAB3-45CC-98B8-FE924EBD266F}" type="datetimeFigureOut">
              <a:rPr lang="es-ES" smtClean="0"/>
              <a:pPr/>
              <a:t>29/01/2013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70C13-683E-4C85-A66F-F2379131B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D8D84-EAB3-45CC-98B8-FE924EBD266F}" type="datetimeFigureOut">
              <a:rPr lang="es-ES" smtClean="0"/>
              <a:pPr/>
              <a:t>29/01/2013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70C13-683E-4C85-A66F-F2379131B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D8D84-EAB3-45CC-98B8-FE924EBD266F}" type="datetimeFigureOut">
              <a:rPr lang="es-ES" smtClean="0"/>
              <a:pPr/>
              <a:t>29/01/2013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70C13-683E-4C85-A66F-F2379131B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D8D84-EAB3-45CC-98B8-FE924EBD266F}" type="datetimeFigureOut">
              <a:rPr lang="es-ES" smtClean="0"/>
              <a:pPr/>
              <a:t>29/01/2013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70C13-683E-4C85-A66F-F2379131B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D8D84-EAB3-45CC-98B8-FE924EBD266F}" type="datetimeFigureOut">
              <a:rPr lang="es-ES" smtClean="0"/>
              <a:pPr/>
              <a:t>29/01/2013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70C13-683E-4C85-A66F-F2379131B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D8D84-EAB3-45CC-98B8-FE924EBD266F}" type="datetimeFigureOut">
              <a:rPr lang="es-ES" smtClean="0"/>
              <a:pPr/>
              <a:t>29/01/2013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70C13-683E-4C85-A66F-F2379131B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D8D84-EAB3-45CC-98B8-FE924EBD266F}" type="datetimeFigureOut">
              <a:rPr lang="es-ES" smtClean="0"/>
              <a:pPr/>
              <a:t>29/01/2013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70C13-683E-4C85-A66F-F2379131B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D8D84-EAB3-45CC-98B8-FE924EBD266F}" type="datetimeFigureOut">
              <a:rPr lang="es-ES" smtClean="0"/>
              <a:pPr/>
              <a:t>29/01/2013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70C13-683E-4C85-A66F-F2379131B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D29A01-7E86-4490-8825-8FBABCAC490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D8D84-EAB3-45CC-98B8-FE924EBD266F}" type="datetimeFigureOut">
              <a:rPr lang="es-ES" smtClean="0"/>
              <a:pPr/>
              <a:t>29/01/2013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70C13-683E-4C85-A66F-F2379131B1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B3E854D-1363-4165-B428-039E63AC2BF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gif"/><Relationship Id="rId3" Type="http://schemas.openxmlformats.org/officeDocument/2006/relationships/image" Target="../media/image50.jpeg"/><Relationship Id="rId7" Type="http://schemas.openxmlformats.org/officeDocument/2006/relationships/image" Target="../media/image5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gif"/><Relationship Id="rId5" Type="http://schemas.openxmlformats.org/officeDocument/2006/relationships/image" Target="../media/image52.gif"/><Relationship Id="rId4" Type="http://schemas.openxmlformats.org/officeDocument/2006/relationships/image" Target="../media/image5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6.png"/><Relationship Id="rId7" Type="http://schemas.openxmlformats.org/officeDocument/2006/relationships/image" Target="../media/image5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Imagen1BHJ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71602" y="0"/>
            <a:ext cx="10858544" cy="6858000"/>
          </a:xfrm>
          <a:prstGeom prst="rect">
            <a:avLst/>
          </a:prstGeom>
        </p:spPr>
      </p:pic>
      <p:pic>
        <p:nvPicPr>
          <p:cNvPr id="12" name="11 Imagen" descr="img_ventana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14346" y="-285776"/>
            <a:ext cx="9644130" cy="7429552"/>
          </a:xfrm>
          <a:prstGeom prst="rect">
            <a:avLst/>
          </a:prstGeom>
        </p:spPr>
      </p:pic>
      <p:pic>
        <p:nvPicPr>
          <p:cNvPr id="22530" name="Picture 2" descr="tube coquillage (f)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6715140" y="4429132"/>
            <a:ext cx="3810000" cy="2857500"/>
          </a:xfrm>
          <a:prstGeom prst="rect">
            <a:avLst/>
          </a:prstGeom>
          <a:noFill/>
        </p:spPr>
      </p:pic>
      <p:pic>
        <p:nvPicPr>
          <p:cNvPr id="22532" name="Picture 4" descr="Tubes Couples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6314" y="2571750"/>
            <a:ext cx="3200400" cy="4286250"/>
          </a:xfrm>
          <a:prstGeom prst="rect">
            <a:avLst/>
          </a:prstGeom>
          <a:noFill/>
        </p:spPr>
      </p:pic>
      <p:pic>
        <p:nvPicPr>
          <p:cNvPr id="5" name="Picture 2" descr="Tubes Fleur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583730">
            <a:off x="-977961" y="3415130"/>
            <a:ext cx="3810000" cy="3171826"/>
          </a:xfrm>
          <a:prstGeom prst="rect">
            <a:avLst/>
          </a:prstGeom>
          <a:noFill/>
        </p:spPr>
      </p:pic>
      <p:pic>
        <p:nvPicPr>
          <p:cNvPr id="24588" name="Picture 12" descr="Your generated text image"/>
          <p:cNvPicPr>
            <a:picLocks noChangeAspect="1" noChangeArrowheads="1" noCrop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1285852" y="714356"/>
            <a:ext cx="2294340" cy="1119190"/>
          </a:xfrm>
          <a:prstGeom prst="rect">
            <a:avLst/>
          </a:prstGeom>
          <a:noFill/>
        </p:spPr>
      </p:pic>
      <p:pic>
        <p:nvPicPr>
          <p:cNvPr id="24590" name="Picture 14" descr="Your generated text image"/>
          <p:cNvPicPr>
            <a:picLocks noChangeAspect="1" noChangeArrowheads="1" noCrop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3786182" y="642918"/>
            <a:ext cx="4137131" cy="1119190"/>
          </a:xfrm>
          <a:prstGeom prst="rect">
            <a:avLst/>
          </a:prstGeom>
          <a:noFill/>
        </p:spPr>
      </p:pic>
      <p:pic>
        <p:nvPicPr>
          <p:cNvPr id="24592" name="Picture 16" descr="Your generated text image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214414" y="6305549"/>
            <a:ext cx="3200400" cy="552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>
        <p:snd r:embed="rId2" name="GianFrancoPagliaro_estarenamor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7 0 L 0.11372 -0.01042 " pathEditMode="relative" rAng="0" ptsTypes="AA">
                                      <p:cBhvr>
                                        <p:cTn id="6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" y="-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2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ue-water-beach-desktop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857224" y="-12859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24580" name="Picture 4" descr="0_70c4d_f13b6648_L-jp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5" y="1230833"/>
            <a:ext cx="3286116" cy="588909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ch-wallpaper-1080p.jpg"/>
          <p:cNvPicPr>
            <a:picLocks noChangeAspect="1"/>
          </p:cNvPicPr>
          <p:nvPr/>
        </p:nvPicPr>
        <p:blipFill>
          <a:blip r:embed="rId2"/>
          <a:srcRect l="833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4" descr="http://i192.photobucket.com/albums/z202/genga78/couples/efrwwk8o.png?t=118796955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88" y="2214554"/>
            <a:ext cx="5136791" cy="57150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-blue-water-beach-wallpaper.jpg"/>
          <p:cNvPicPr>
            <a:picLocks noChangeAspect="1"/>
          </p:cNvPicPr>
          <p:nvPr/>
        </p:nvPicPr>
        <p:blipFill>
          <a:blip r:embed="rId2"/>
          <a:srcRect l="1369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10" name="Picture 6" descr="0_6aa70_9eddd9a2_L-jp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366232"/>
            <a:ext cx="4786346" cy="59680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sides-beach-wide-photo.jpg"/>
          <p:cNvPicPr>
            <a:picLocks noChangeAspect="1"/>
          </p:cNvPicPr>
          <p:nvPr/>
        </p:nvPicPr>
        <p:blipFill>
          <a:blip r:embed="rId2"/>
          <a:srcRect l="177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6" name="Picture 6" descr="565419coupletiram14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571750"/>
            <a:ext cx="4286250" cy="4286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xury-beach-resort-1920x1080-wallpaper-7460.jpg"/>
          <p:cNvPicPr>
            <a:picLocks noChangeAspect="1"/>
          </p:cNvPicPr>
          <p:nvPr/>
        </p:nvPicPr>
        <p:blipFill>
          <a:blip r:embed="rId2"/>
          <a:srcRect l="1351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LOS HOMBRES DEL TUBO"/>
          <p:cNvPicPr>
            <a:picLocks noChangeAspect="1" noChangeArrowheads="1"/>
          </p:cNvPicPr>
          <p:nvPr/>
        </p:nvPicPr>
        <p:blipFill>
          <a:blip r:embed="rId3"/>
          <a:srcRect b="9283"/>
          <a:stretch>
            <a:fillRect/>
          </a:stretch>
        </p:blipFill>
        <p:spPr bwMode="auto">
          <a:xfrm>
            <a:off x="3286116" y="3786190"/>
            <a:ext cx="1968688" cy="30718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ldives-ayada-hotel-1920x1080-wallpaper-8091.jpg"/>
          <p:cNvPicPr>
            <a:picLocks noChangeAspect="1"/>
          </p:cNvPicPr>
          <p:nvPr/>
        </p:nvPicPr>
        <p:blipFill>
          <a:blip r:embed="rId2"/>
          <a:srcRect r="125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92" name="Picture 8" descr="tubes couples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357166"/>
            <a:ext cx="50426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ver-the-sea-1920x1080-wallpaper-8280.jpg"/>
          <p:cNvPicPr>
            <a:picLocks noChangeAspect="1"/>
          </p:cNvPicPr>
          <p:nvPr/>
        </p:nvPicPr>
        <p:blipFill>
          <a:blip r:embed="rId2"/>
          <a:srcRect l="769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4" name="Picture 4" descr="2649b6a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214152">
            <a:off x="2500298" y="571480"/>
            <a:ext cx="5643602" cy="7143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hiveli-beach-1680-1050.jpg"/>
          <p:cNvPicPr>
            <a:picLocks noChangeAspect="1"/>
          </p:cNvPicPr>
          <p:nvPr/>
        </p:nvPicPr>
        <p:blipFill>
          <a:blip r:embed="rId2"/>
          <a:srcRect r="1172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46" name="Picture 10" descr="tubes coupl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-285776"/>
            <a:ext cx="4738694" cy="628650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adise-island-1920x1080p-hd-b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58cd45d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928802"/>
            <a:ext cx="3929090" cy="589946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-symbols-1920x1080-wallpaper-8204.jpg"/>
          <p:cNvPicPr>
            <a:picLocks noChangeAspect="1"/>
          </p:cNvPicPr>
          <p:nvPr/>
        </p:nvPicPr>
        <p:blipFill>
          <a:blip r:embed="rId2"/>
          <a:srcRect l="1145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Tubes Coupl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703641" flipH="1">
            <a:off x="-912924" y="-969150"/>
            <a:ext cx="5382608" cy="77376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perb-summer-boat-1920x1080-wallpaper-7587.jpg"/>
          <p:cNvPicPr>
            <a:picLocks noChangeAspect="1"/>
          </p:cNvPicPr>
          <p:nvPr/>
        </p:nvPicPr>
        <p:blipFill>
          <a:blip r:embed="rId2"/>
          <a:srcRect r="200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LOS HOMBRES DEL TUB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929454" y="1428749"/>
            <a:ext cx="2571756" cy="542925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8" name="Picture 2" descr="3a3fd4ae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357354" y="2357430"/>
            <a:ext cx="6072198" cy="45005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ite-night-1920x1080-wallpaper-7866.jpg"/>
          <p:cNvPicPr>
            <a:picLocks noChangeAspect="1"/>
          </p:cNvPicPr>
          <p:nvPr/>
        </p:nvPicPr>
        <p:blipFill>
          <a:blip r:embed="rId2"/>
          <a:srcRect l="976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6" name="Picture 6" descr="65f5a21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71613"/>
            <a:ext cx="7270555" cy="5286388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kulua-islands-lanikai-beach-oahu-hawa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20" name="Picture 4" descr="http://sherazade.s.h.pic.centerblog.net/342b38d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400442">
            <a:off x="-111850" y="1123239"/>
            <a:ext cx="5214974" cy="65334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vely-sea-house-1920x1080-wallpaper-7998.jpg"/>
          <p:cNvPicPr>
            <a:picLocks noChangeAspect="1"/>
          </p:cNvPicPr>
          <p:nvPr/>
        </p:nvPicPr>
        <p:blipFill>
          <a:blip r:embed="rId2"/>
          <a:srcRect l="1847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40" name="Picture 4" descr="qdufum3w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857340"/>
            <a:ext cx="3612164" cy="500066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4338" name="Picture 2" descr="adb66196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214554"/>
            <a:ext cx="3589137" cy="46434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y-exotic-corner-1920x1080-wallpaper-82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6" name="Picture 2" descr="mod_article37788102_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786058"/>
            <a:ext cx="5072066" cy="40719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1.jpg"/>
          <p:cNvPicPr>
            <a:picLocks noChangeAspect="1"/>
          </p:cNvPicPr>
          <p:nvPr/>
        </p:nvPicPr>
        <p:blipFill>
          <a:blip r:embed="rId2"/>
          <a:srcRect l="2498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tubes coupl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62500" cy="66484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fu-island-american-samo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tube png couple homme et fem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3429000"/>
            <a:ext cx="6873454" cy="38576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y-chill-place-1920x1080-wallpaper-8069.jpg"/>
          <p:cNvPicPr>
            <a:picLocks noChangeAspect="1"/>
          </p:cNvPicPr>
          <p:nvPr/>
        </p:nvPicPr>
        <p:blipFill>
          <a:blip r:embed="rId2"/>
          <a:srcRect l="2249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tubes coupl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544650">
            <a:off x="-785850" y="0"/>
            <a:ext cx="7192538" cy="50720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sh-mojito-cocktail-1920x1080-wallpaper-8146.jpg"/>
          <p:cNvPicPr>
            <a:picLocks noChangeAspect="1"/>
          </p:cNvPicPr>
          <p:nvPr/>
        </p:nvPicPr>
        <p:blipFill>
          <a:blip r:embed="rId2"/>
          <a:srcRect l="674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8" name="Picture 4" descr="0_74790_e2df64e7_L-jp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-285776"/>
            <a:ext cx="4381504" cy="5476880"/>
          </a:xfrm>
          <a:prstGeom prst="rect">
            <a:avLst/>
          </a:prstGeom>
          <a:noFill/>
        </p:spPr>
      </p:pic>
      <p:pic>
        <p:nvPicPr>
          <p:cNvPr id="3074" name="Picture 2" descr="Tubes Fleur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590549"/>
            <a:ext cx="4762500" cy="6267451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D-1080p-Natural-Wallpapers-Photos-for-Desktop-Widescreen-16.jpg"/>
          <p:cNvPicPr>
            <a:picLocks noChangeAspect="1"/>
          </p:cNvPicPr>
          <p:nvPr/>
        </p:nvPicPr>
        <p:blipFill>
          <a:blip r:embed="rId3"/>
          <a:srcRect l="7247" b="243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main coeur en tub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5" y="2285993"/>
            <a:ext cx="6469821" cy="4572008"/>
          </a:xfrm>
          <a:prstGeom prst="rect">
            <a:avLst/>
          </a:prstGeom>
          <a:noFill/>
        </p:spPr>
      </p:pic>
      <p:pic>
        <p:nvPicPr>
          <p:cNvPr id="8" name="7 Imagen" descr="heart3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8853149">
            <a:off x="4372677" y="4656950"/>
            <a:ext cx="1345093" cy="1207839"/>
          </a:xfrm>
          <a:prstGeom prst="rect">
            <a:avLst/>
          </a:prstGeom>
        </p:spPr>
      </p:pic>
      <p:pic>
        <p:nvPicPr>
          <p:cNvPr id="10" name="9 Imagen" descr="heart3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3570" y="3571876"/>
            <a:ext cx="954672" cy="857256"/>
          </a:xfrm>
          <a:prstGeom prst="rect">
            <a:avLst/>
          </a:prstGeom>
        </p:spPr>
      </p:pic>
      <p:pic>
        <p:nvPicPr>
          <p:cNvPr id="11" name="10 Imagen" descr="heart3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453283">
            <a:off x="6755439" y="2918059"/>
            <a:ext cx="797075" cy="715740"/>
          </a:xfrm>
          <a:prstGeom prst="rect">
            <a:avLst/>
          </a:prstGeom>
        </p:spPr>
      </p:pic>
      <p:pic>
        <p:nvPicPr>
          <p:cNvPr id="12" name="11 Imagen" descr="heart3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512455">
            <a:off x="7603492" y="2345157"/>
            <a:ext cx="596134" cy="535303"/>
          </a:xfrm>
          <a:prstGeom prst="rect">
            <a:avLst/>
          </a:prstGeom>
        </p:spPr>
      </p:pic>
      <p:pic>
        <p:nvPicPr>
          <p:cNvPr id="8196" name="Picture 4" descr="Gifs Saint Valentin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85984" y="1285860"/>
            <a:ext cx="4071515" cy="1490664"/>
          </a:xfrm>
          <a:prstGeom prst="rect">
            <a:avLst/>
          </a:prstGeom>
          <a:noFill/>
        </p:spPr>
      </p:pic>
      <p:pic>
        <p:nvPicPr>
          <p:cNvPr id="4100" name="Picture 4" descr="Your generated text image"/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3357554" y="6215058"/>
            <a:ext cx="2857520" cy="642942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4102" name="Picture 6" descr="Your generated text image"/>
          <p:cNvPicPr>
            <a:picLocks noChangeAspect="1" noChangeArrowheads="1" noCrop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8448675" y="6143644"/>
            <a:ext cx="695325" cy="314326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15" name="14 CuadroTexto"/>
          <p:cNvSpPr txBox="1"/>
          <p:nvPr/>
        </p:nvSpPr>
        <p:spPr>
          <a:xfrm>
            <a:off x="0" y="5500702"/>
            <a:ext cx="28099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Poema : Estar enamorado</a:t>
            </a:r>
          </a:p>
          <a:p>
            <a:r>
              <a:rPr 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Declama :Gian</a:t>
            </a:r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 Franco </a:t>
            </a:r>
            <a:r>
              <a:rPr lang="es-ES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>Pagliaro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thazar" pitchFamily="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STAR ENAMOR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ESTAR ENAMORADO</Template>
  <TotalTime>0</TotalTime>
  <Words>50</Words>
  <Application>Microsoft Office PowerPoint</Application>
  <PresentationFormat>Presentación en pantalla (4:3)</PresentationFormat>
  <Paragraphs>18</Paragraphs>
  <Slides>22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ESTAR ENAMORADO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2013-01-29T20:22:15Z</dcterms:created>
  <dcterms:modified xsi:type="dcterms:W3CDTF">2013-01-29T20:23:20Z</dcterms:modified>
</cp:coreProperties>
</file>