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74" r:id="rId3"/>
    <p:sldId id="257" r:id="rId4"/>
    <p:sldId id="276" r:id="rId5"/>
    <p:sldId id="258" r:id="rId6"/>
    <p:sldId id="261" r:id="rId7"/>
    <p:sldId id="278" r:id="rId8"/>
    <p:sldId id="264" r:id="rId9"/>
    <p:sldId id="266" r:id="rId10"/>
    <p:sldId id="279" r:id="rId11"/>
    <p:sldId id="268" r:id="rId12"/>
    <p:sldId id="270" r:id="rId13"/>
    <p:sldId id="280" r:id="rId14"/>
    <p:sldId id="271" r:id="rId15"/>
    <p:sldId id="272" r:id="rId16"/>
    <p:sldId id="281" r:id="rId17"/>
    <p:sldId id="275" r:id="rId18"/>
    <p:sldId id="283" r:id="rId19"/>
    <p:sldId id="282" r:id="rId20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21"/>
    </p:embeddedFont>
    <p:embeddedFont>
      <p:font typeface="Harrington" panose="04040505050A02020702" pitchFamily="82" charset="0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rAH7WBDCUG2Z7daurnvyQ==" hashData="bcv077tyZLB9Ko+NQJBE+C0p9l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C858"/>
    <a:srgbClr val="8E0000"/>
    <a:srgbClr val="B80000"/>
    <a:srgbClr val="E2BE3A"/>
    <a:srgbClr val="CC0000"/>
    <a:srgbClr val="680000"/>
    <a:srgbClr val="6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04" autoAdjust="0"/>
    <p:restoredTop sz="94660" autoAdjust="0"/>
  </p:normalViewPr>
  <p:slideViewPr>
    <p:cSldViewPr>
      <p:cViewPr>
        <p:scale>
          <a:sx n="93" d="100"/>
          <a:sy n="93" d="100"/>
        </p:scale>
        <p:origin x="-690" y="-18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860575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695946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409907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747399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91943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281955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4904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730117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982118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3270064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863417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9FE0B-323F-4817-BA19-E72C2AB27A67}" type="datetimeFigureOut">
              <a:rPr lang="es-US" smtClean="0"/>
              <a:t>2/13/2023</a:t>
            </a:fld>
            <a:endParaRPr 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384F9-7004-4619-8C06-1B07A7337FF3}" type="slidenum">
              <a:rPr lang="es-US" smtClean="0"/>
              <a:t>‹Nº›</a:t>
            </a:fld>
            <a:endParaRPr lang="es-US"/>
          </a:p>
        </p:txBody>
      </p:sp>
    </p:spTree>
    <p:extLst>
      <p:ext uri="{BB962C8B-B14F-4D97-AF65-F5344CB8AC3E}">
        <p14:creationId xmlns:p14="http://schemas.microsoft.com/office/powerpoint/2010/main" val="1113186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10" Type="http://schemas.openxmlformats.org/officeDocument/2006/relationships/audio" Target="../media/audio1.wav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openxmlformats.org/officeDocument/2006/relationships/image" Target="../media/image8.jpg"/><Relationship Id="rId7" Type="http://schemas.openxmlformats.org/officeDocument/2006/relationships/image" Target="../media/image12.png"/><Relationship Id="rId12" Type="http://schemas.microsoft.com/office/2007/relationships/hdphoto" Target="../media/hdphoto2.wdp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1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jpg"/><Relationship Id="rId7" Type="http://schemas.openxmlformats.org/officeDocument/2006/relationships/image" Target="../media/image3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microsoft.com/office/2007/relationships/hdphoto" Target="../media/hdphoto4.wdp"/><Relationship Id="rId4" Type="http://schemas.openxmlformats.org/officeDocument/2006/relationships/image" Target="../media/image32.png"/><Relationship Id="rId9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17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microsoft.com/office/2007/relationships/hdphoto" Target="../media/hdphoto5.wdp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0.pn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2.png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17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22.jpg"/><Relationship Id="rId4" Type="http://schemas.openxmlformats.org/officeDocument/2006/relationships/image" Target="../media/image49.jp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openxmlformats.org/officeDocument/2006/relationships/image" Target="../media/image51.png"/><Relationship Id="rId7" Type="http://schemas.openxmlformats.org/officeDocument/2006/relationships/image" Target="../media/image5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52.png"/><Relationship Id="rId4" Type="http://schemas.microsoft.com/office/2007/relationships/hdphoto" Target="../media/hdphoto7.wdp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10.wdp"/><Relationship Id="rId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57.jpeg"/><Relationship Id="rId7" Type="http://schemas.openxmlformats.org/officeDocument/2006/relationships/image" Target="../media/image59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58.png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gif"/><Relationship Id="rId4" Type="http://schemas.openxmlformats.org/officeDocument/2006/relationships/image" Target="../media/image6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73697" y="-2005594"/>
            <a:ext cx="5161968" cy="9178637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306512" y="259624"/>
            <a:ext cx="8534400" cy="4648200"/>
          </a:xfrm>
          <a:prstGeom prst="rect">
            <a:avLst/>
          </a:prstGeom>
          <a:solidFill>
            <a:srgbClr val="8E0000"/>
          </a:solidFill>
          <a:ln w="28575">
            <a:solidFill>
              <a:srgbClr val="E6C85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217" y="1010729"/>
            <a:ext cx="5077146" cy="32766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11" t="5067" r="21119" b="26438"/>
          <a:stretch/>
        </p:blipFill>
        <p:spPr>
          <a:xfrm>
            <a:off x="494444" y="595794"/>
            <a:ext cx="2057400" cy="397585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495550"/>
            <a:ext cx="3657599" cy="114302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0"/>
          <a:stretch/>
        </p:blipFill>
        <p:spPr>
          <a:xfrm>
            <a:off x="5629275" y="133350"/>
            <a:ext cx="3429000" cy="503135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403535" y="-413541"/>
            <a:ext cx="2145573" cy="3848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1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11000">
        <p14:reveal/>
        <p:sndAc>
          <p:stSnd>
            <p:snd r:embed="rId2" name="Julio Iglesias - El Amor.wav"/>
          </p:stSnd>
        </p:sndAc>
      </p:transition>
    </mc:Choice>
    <mc:Fallback xmlns="">
      <p:transition spd="slow" advClick="0" advTm="11000">
        <p:fade/>
        <p:sndAc>
          <p:stSnd>
            <p:snd r:embed="rId10" name="Julio Iglesias - El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74488" y="-1781694"/>
            <a:ext cx="4749672" cy="8732157"/>
          </a:xfrm>
          <a:prstGeom prst="rect">
            <a:avLst/>
          </a:prstGeom>
          <a:ln>
            <a:solidFill>
              <a:srgbClr val="E2BE3A"/>
            </a:solidFill>
          </a:ln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05" y="161738"/>
            <a:ext cx="2728081" cy="4240164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2122" y="853449"/>
            <a:ext cx="3103678" cy="171394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1580275"/>
            <a:ext cx="1240502" cy="1184115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84" b="22615"/>
          <a:stretch/>
        </p:blipFill>
        <p:spPr>
          <a:xfrm>
            <a:off x="4349757" y="2584384"/>
            <a:ext cx="3414626" cy="602428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851" y="2868571"/>
            <a:ext cx="914400" cy="105701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056" y="2885598"/>
            <a:ext cx="734593" cy="1039985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90" b="28068"/>
          <a:stretch/>
        </p:blipFill>
        <p:spPr>
          <a:xfrm>
            <a:off x="4537363" y="3797449"/>
            <a:ext cx="3232399" cy="774551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88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223" y="2172333"/>
            <a:ext cx="1400175" cy="28003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023" y="4794895"/>
            <a:ext cx="1167177" cy="39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14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6000">
        <p14:switch dir="r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4" name="3 Rectángulo"/>
          <p:cNvSpPr/>
          <p:nvPr/>
        </p:nvSpPr>
        <p:spPr>
          <a:xfrm>
            <a:off x="152400" y="3181351"/>
            <a:ext cx="5867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un amor absorbente: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Asfixia tanto que ahoga, abarca tanto que apresa,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 acerca del tal manera que te encadena,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se adueña tanto que se pierde.</a:t>
            </a:r>
            <a:endParaRPr lang="es-U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64" r="2500"/>
          <a:stretch/>
        </p:blipFill>
        <p:spPr>
          <a:xfrm>
            <a:off x="4724400" y="590551"/>
            <a:ext cx="4419600" cy="434339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27 Rectángulo"/>
          <p:cNvSpPr/>
          <p:nvPr/>
        </p:nvSpPr>
        <p:spPr>
          <a:xfrm>
            <a:off x="457200" y="819150"/>
            <a:ext cx="5029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"Amor de detalle": Lleno de gajos pequeños </a:t>
            </a:r>
          </a:p>
          <a:p>
            <a:pPr algn="ctr"/>
            <a:r>
              <a:rPr lang="es-ES" sz="1600" dirty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hacen de la felicidad un ramo grande.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148" y="1174893"/>
            <a:ext cx="2309379" cy="22984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122" y="4794895"/>
            <a:ext cx="1389278" cy="34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48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>
        <p14:prism isContent="1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-1"/>
            <a:ext cx="7848600" cy="514350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8068" y="8035"/>
            <a:ext cx="7781925" cy="5160936"/>
          </a:xfrm>
          <a:prstGeom prst="rect">
            <a:avLst/>
          </a:prstGeom>
        </p:spPr>
      </p:pic>
      <p:pic>
        <p:nvPicPr>
          <p:cNvPr id="22" name="21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1" t="78050" r="10808" b="6210"/>
          <a:stretch/>
        </p:blipFill>
        <p:spPr>
          <a:xfrm rot="5400000">
            <a:off x="-1702380" y="1993320"/>
            <a:ext cx="5143500" cy="1156859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964" flipH="1">
            <a:off x="243985" y="-7861"/>
            <a:ext cx="789014" cy="51534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4794895"/>
            <a:ext cx="1295400" cy="39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32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399" y="1793130"/>
            <a:ext cx="5746173" cy="310791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3429000" y="514350"/>
            <a:ext cx="533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un amor de costumbre: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Lleno de monotonía, de impavidez y desgano....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nació así:  se le ha ido trasmitiendo la decadencia.</a:t>
            </a:r>
            <a:endParaRPr lang="es-U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24200" y="1581148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un amor de lago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al reflejarse hace subir la autoestima.</a:t>
            </a:r>
          </a:p>
          <a:p>
            <a:pPr algn="ctr"/>
            <a:endParaRPr lang="es-ES" sz="1600" dirty="0" smtClean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un amor de montaña: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con las estrellas cerca y la cima florecida.</a:t>
            </a:r>
            <a:endParaRPr lang="es-E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35468">
            <a:off x="252862" y="277831"/>
            <a:ext cx="3028952" cy="321760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4794895"/>
            <a:ext cx="1066800" cy="29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12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7000">
        <p14:prism isContent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9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300"/>
                            </p:stCondLst>
                            <p:childTnLst>
                              <p:par>
                                <p:cTn id="3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" name="1 Rectángulo"/>
          <p:cNvSpPr/>
          <p:nvPr/>
        </p:nvSpPr>
        <p:spPr>
          <a:xfrm>
            <a:off x="351890" y="228037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Un amor de playa</a:t>
            </a:r>
          </a:p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Donde quieres descansar, </a:t>
            </a:r>
          </a:p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quieres vivir y quieres anclar.</a:t>
            </a:r>
            <a:endParaRPr lang="es-E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155040" y="2408931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Un amor de equilibrio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Sin excesos en el frío ni en el calor,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lleno de esa tibieza y ese ambiente de calidez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hace acogedor un buen nido.</a:t>
            </a:r>
            <a:endParaRPr lang="es-U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238991" y="209549"/>
            <a:ext cx="8676409" cy="219938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11 Rectángulo"/>
          <p:cNvSpPr/>
          <p:nvPr/>
        </p:nvSpPr>
        <p:spPr>
          <a:xfrm>
            <a:off x="351890" y="3486149"/>
            <a:ext cx="5486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amores bien cultivados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Saben caminar y dejar huellas, tener alas y volar,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vibrar con el amor y entregarse,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teñir las realidades y adornar los sueños.</a:t>
            </a:r>
            <a:endParaRPr lang="es-U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3467099"/>
            <a:ext cx="2340670" cy="1377582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4794895"/>
            <a:ext cx="1524000" cy="34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09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9000">
        <p14:prism isContent="1" isInverted="1"/>
      </p:transition>
    </mc:Choice>
    <mc:Fallback xmlns="">
      <p:transition spd="slow" advClick="0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2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072" y="-1"/>
            <a:ext cx="7698769" cy="51435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072" y="-15626"/>
            <a:ext cx="7866580" cy="5143500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1" t="78050" r="10808" b="6210"/>
          <a:stretch/>
        </p:blipFill>
        <p:spPr>
          <a:xfrm rot="5400000">
            <a:off x="-1702380" y="1993320"/>
            <a:ext cx="5143500" cy="1156859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87449">
            <a:off x="-716308" y="555015"/>
            <a:ext cx="4234994" cy="414553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36" y="438150"/>
            <a:ext cx="598364" cy="255397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4794895"/>
            <a:ext cx="1143000" cy="39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26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6418" y="1809750"/>
            <a:ext cx="3200400" cy="303269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04800" y="742949"/>
            <a:ext cx="58573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amor de celos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Siempre están temerosos, siempre se sienten amenazados,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ven fantasmas.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Viven obsesionados por ese solo punto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acaban obsesionando la mente y lesionando el amor.</a:t>
            </a:r>
            <a:endParaRPr lang="es-E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895" y="666750"/>
            <a:ext cx="3379505" cy="468630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35" b="26005"/>
          <a:stretch/>
        </p:blipFill>
        <p:spPr>
          <a:xfrm>
            <a:off x="6390763" y="3849919"/>
            <a:ext cx="1820011" cy="135316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1818763" y="272415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un amor compacto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tiene huecos, agujeros ni fisuras.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hay dolor que los separe.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hay pared que los incomunique.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hay silencio que los aísle y no hay cicatriz que los marque ….!son de una sola pieza!</a:t>
            </a:r>
            <a:endParaRPr lang="es-U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4794895"/>
            <a:ext cx="1524000" cy="34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1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0">
        <p14:ferris dir="l"/>
        <p:sndAc>
          <p:stSnd>
            <p:snd r:embed="rId2" name="el amor.wav"/>
          </p:stSnd>
        </p:sndAc>
      </p:transition>
    </mc:Choice>
    <mc:Fallback xmlns="">
      <p:transition spd="slow" advClick="0" advTm="30000">
        <p:fade/>
        <p:sndAc>
          <p:stSnd>
            <p:snd r:embed="rId9" name="el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4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2" name="1 Rectángulo"/>
          <p:cNvSpPr/>
          <p:nvPr/>
        </p:nvSpPr>
        <p:spPr>
          <a:xfrm>
            <a:off x="1219200" y="87455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amores sin contenido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Les falta lucidez, equilibrio,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eje central cordones que amarren,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motor que impulse y barco seguro.</a:t>
            </a:r>
            <a:endParaRPr lang="es-E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038598" y="2124953"/>
            <a:ext cx="350519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amores sin estrategia"</a:t>
            </a:r>
          </a:p>
          <a:p>
            <a:pPr algn="ctr"/>
            <a:endParaRPr lang="es-ES" sz="1600" dirty="0" smtClean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Sin color, sin sabor, sin perfume. 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cambian el paso, no se enardecen, no crean.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cierran los ojos, no buscan el alma !Y no se apasionan para vivir!.</a:t>
            </a:r>
            <a:endParaRPr lang="es-E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33" r="36245"/>
          <a:stretch/>
        </p:blipFill>
        <p:spPr>
          <a:xfrm rot="10800000">
            <a:off x="5791198" y="12108"/>
            <a:ext cx="3318161" cy="268476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82" y="2132311"/>
            <a:ext cx="3043277" cy="2724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9" name="18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3940835"/>
            <a:ext cx="3165768" cy="91562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4794895"/>
            <a:ext cx="1447800" cy="39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0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6000">
        <p14:switch dir="r"/>
      </p:transition>
    </mc:Choice>
    <mc:Fallback xmlns="">
      <p:transition spd="slow" advClick="0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4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5586"/>
            <a:ext cx="78486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1" y="4923"/>
            <a:ext cx="7848599" cy="5154163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1" t="78050" r="10808" b="6210"/>
          <a:stretch/>
        </p:blipFill>
        <p:spPr>
          <a:xfrm rot="5400000">
            <a:off x="-1702380" y="1993320"/>
            <a:ext cx="5143500" cy="1156859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85"/>
          <a:stretch/>
        </p:blipFill>
        <p:spPr>
          <a:xfrm>
            <a:off x="0" y="-95250"/>
            <a:ext cx="1451264" cy="40386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4794895"/>
            <a:ext cx="1295400" cy="34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9000">
        <p14:prism dir="d" isContent="1" isInverted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sp>
        <p:nvSpPr>
          <p:cNvPr id="5" name="4 Rectángulo"/>
          <p:cNvSpPr/>
          <p:nvPr/>
        </p:nvSpPr>
        <p:spPr>
          <a:xfrm>
            <a:off x="1752600" y="2952750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"Hay un amor de movimiento"</a:t>
            </a:r>
          </a:p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paran, viven de fiestas, viajes y compromisos, </a:t>
            </a:r>
          </a:p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se conocen, no se divierten juntos.</a:t>
            </a:r>
          </a:p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No se ven el alma. Y aparece ese vacío escurridizo, </a:t>
            </a:r>
          </a:p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disfrazado y astuto y les derriba el amor.</a:t>
            </a:r>
            <a:endParaRPr lang="es-U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799" y="1581150"/>
            <a:ext cx="2133601" cy="3667991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91" y="229066"/>
            <a:ext cx="4561609" cy="3257084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962400" y="97155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amores de globos de colores"</a:t>
            </a:r>
          </a:p>
          <a:p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al contacto con la realidad, se desinflan y se los lleva el viento.</a:t>
            </a:r>
            <a:endParaRPr lang="es-U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254" y="4777206"/>
            <a:ext cx="1114746" cy="27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82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5000">
        <p14:window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4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173" y="149378"/>
            <a:ext cx="6748028" cy="499412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387147" y="1885950"/>
            <a:ext cx="5105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amor de vejez</a:t>
            </a:r>
          </a:p>
          <a:p>
            <a:pPr algn="ctr"/>
            <a:r>
              <a:rPr lang="es-ES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Es de penumbra, como de lamparita.. </a:t>
            </a:r>
          </a:p>
          <a:p>
            <a:pPr algn="ctr"/>
            <a:r>
              <a:rPr lang="es-ES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De tronco, como de Ceiba bien plantada.</a:t>
            </a:r>
          </a:p>
          <a:p>
            <a:pPr algn="ctr"/>
            <a:r>
              <a:rPr lang="es-ES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...Un amor dulce, como de ternura acumulada.</a:t>
            </a:r>
          </a:p>
          <a:p>
            <a:pPr algn="ctr"/>
            <a:r>
              <a:rPr lang="es-ES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Amor de dos rosas puestas en las manos de </a:t>
            </a:r>
            <a:endParaRPr lang="es-ES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3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DIOS</a:t>
            </a:r>
            <a:r>
              <a:rPr lang="es-ES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!</a:t>
            </a:r>
            <a:endParaRPr lang="es-US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5" y="2476500"/>
            <a:ext cx="2394075" cy="24574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039">
            <a:off x="170540" y="240374"/>
            <a:ext cx="2161080" cy="240744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-247650"/>
            <a:ext cx="1958403" cy="2912918"/>
          </a:xfrm>
          <a:prstGeom prst="rect">
            <a:avLst/>
          </a:prstGeom>
        </p:spPr>
      </p:pic>
      <p:sp>
        <p:nvSpPr>
          <p:cNvPr id="16" name="15 Elipse"/>
          <p:cNvSpPr/>
          <p:nvPr/>
        </p:nvSpPr>
        <p:spPr>
          <a:xfrm>
            <a:off x="8218201" y="133350"/>
            <a:ext cx="152400" cy="152400"/>
          </a:xfrm>
          <a:prstGeom prst="ellips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45265" y="698662"/>
            <a:ext cx="703121" cy="703121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701" y="4805594"/>
            <a:ext cx="1295400" cy="27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44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18000">
        <p14:prism dir="d" isInverted="1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0"/>
            <a:ext cx="7848600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238375"/>
            <a:ext cx="3320143" cy="2905125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167" y="-1"/>
            <a:ext cx="7862833" cy="51435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1" t="78050" r="10808" b="6210"/>
          <a:stretch/>
        </p:blipFill>
        <p:spPr>
          <a:xfrm rot="5400000">
            <a:off x="-1702380" y="1993320"/>
            <a:ext cx="5143500" cy="1156859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023" y="4794895"/>
            <a:ext cx="1852977" cy="399262"/>
          </a:xfrm>
          <a:prstGeom prst="rect">
            <a:avLst/>
          </a:prstGeom>
        </p:spPr>
      </p:pic>
      <p:pic>
        <p:nvPicPr>
          <p:cNvPr id="17" name="16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55" y="-2"/>
            <a:ext cx="1828649" cy="417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34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9000">
        <p14:flip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300" y="1148080"/>
            <a:ext cx="2526500" cy="37096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2743200" y="2488131"/>
            <a:ext cx="36576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que prender el amor en el ojal del mundo para humanizarlo...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Subir con el a la montaña para llenarlo de rosas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vivir en actitud amorosa para todo y para todos.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Recordemos que hay cumbres que solo se consiguen con amor.</a:t>
            </a:r>
            <a:endParaRPr lang="es-ES" sz="1600" dirty="0">
              <a:solidFill>
                <a:srgbClr val="E6C8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836" y="209550"/>
            <a:ext cx="2133600" cy="172466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209550"/>
            <a:ext cx="3182067" cy="46482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023" y="4794895"/>
            <a:ext cx="1167177" cy="39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47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>
        <p14:ferris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91" y="209550"/>
            <a:ext cx="3086056" cy="4724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3657600" y="1123950"/>
            <a:ext cx="3886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sueños bajo el ala que solo se consiguen con amor.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muchos espacios del alma que solo se mueven con amor.</a:t>
            </a:r>
          </a:p>
          <a:p>
            <a:pPr algn="ctr"/>
            <a:r>
              <a:rPr lang="es-ES" sz="1600" dirty="0" smtClean="0">
                <a:solidFill>
                  <a:srgbClr val="E6C8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Hay muchas oscuridades que solo se aclaran con amor.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876550"/>
            <a:ext cx="2978799" cy="1893595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023" y="4794895"/>
            <a:ext cx="1319577" cy="399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03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prism dir="u" isContent="1" isInverted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8077200" cy="51435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-32906"/>
            <a:ext cx="8077200" cy="5176405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81" t="78050" r="10808" b="6210"/>
          <a:stretch/>
        </p:blipFill>
        <p:spPr>
          <a:xfrm rot="5400000">
            <a:off x="-1702380" y="1993320"/>
            <a:ext cx="5143500" cy="1156859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09550"/>
            <a:ext cx="1239333" cy="37147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588" y="-41565"/>
            <a:ext cx="2853175" cy="2005758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4794895"/>
            <a:ext cx="1295400" cy="279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71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14:prism dir="d" isContent="1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2579" y="-1971175"/>
            <a:ext cx="5201649" cy="91440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238991" y="209550"/>
            <a:ext cx="8676409" cy="4724400"/>
          </a:xfrm>
          <a:prstGeom prst="rect">
            <a:avLst/>
          </a:prstGeom>
          <a:solidFill>
            <a:srgbClr val="8E0000"/>
          </a:solidFill>
          <a:ln w="12700">
            <a:solidFill>
              <a:srgbClr val="E2BE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459" y="226246"/>
            <a:ext cx="5077146" cy="43434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590800" y="1879252"/>
            <a:ext cx="34221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Y hay mucha vida </a:t>
            </a:r>
            <a:endParaRPr lang="es-E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 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solo con amor </a:t>
            </a:r>
            <a:endParaRPr lang="es-ES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  <a:p>
            <a:pPr algn="ctr"/>
            <a:r>
              <a:rPr lang="es-E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vale </a:t>
            </a:r>
            <a:r>
              <a:rPr lang="es-E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la pena vivirla.</a:t>
            </a:r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9" y="4802388"/>
            <a:ext cx="1219201" cy="341112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111" t="5067" r="21119" b="26438"/>
          <a:stretch/>
        </p:blipFill>
        <p:spPr>
          <a:xfrm>
            <a:off x="5904214" y="523901"/>
            <a:ext cx="2362200" cy="415384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94963">
            <a:off x="412691" y="149953"/>
            <a:ext cx="1636007" cy="2827755"/>
          </a:xfrm>
          <a:prstGeom prst="rect">
            <a:avLst/>
          </a:prstGeom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48410">
            <a:off x="450553" y="2352290"/>
            <a:ext cx="1636007" cy="282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72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14:prism dir="u" isContent="1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98109" y="-1998109"/>
            <a:ext cx="5147782" cy="91440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304799" y="209550"/>
            <a:ext cx="8534399" cy="4724400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16" y="3372065"/>
            <a:ext cx="2362200" cy="1241032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0900" y="3414206"/>
            <a:ext cx="2362200" cy="1214944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35583"/>
            <a:ext cx="2362200" cy="1193567"/>
          </a:xfrm>
          <a:prstGeom prst="rect">
            <a:avLst/>
          </a:prstGeom>
        </p:spPr>
      </p:pic>
      <p:pic>
        <p:nvPicPr>
          <p:cNvPr id="23" name="22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-171450"/>
            <a:ext cx="8381999" cy="3867150"/>
          </a:xfrm>
          <a:prstGeom prst="rect">
            <a:avLst/>
          </a:prstGeom>
        </p:spPr>
      </p:pic>
      <p:pic>
        <p:nvPicPr>
          <p:cNvPr id="25" name="24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28750"/>
            <a:ext cx="4695825" cy="1371600"/>
          </a:xfrm>
          <a:prstGeom prst="rect">
            <a:avLst/>
          </a:prstGeom>
        </p:spPr>
      </p:pic>
      <p:sp>
        <p:nvSpPr>
          <p:cNvPr id="27" name="26 CuadroTexto"/>
          <p:cNvSpPr txBox="1"/>
          <p:nvPr/>
        </p:nvSpPr>
        <p:spPr>
          <a:xfrm>
            <a:off x="685800" y="4492896"/>
            <a:ext cx="47660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Una presentación de </a:t>
            </a:r>
            <a:r>
              <a:rPr lang="es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Orqui</a:t>
            </a:r>
            <a:r>
              <a:rPr lang="es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 </a:t>
            </a:r>
            <a:r>
              <a:rPr lang="es-U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Vald</a:t>
            </a:r>
            <a:r>
              <a:rPr lang="es-ES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és</a:t>
            </a:r>
            <a:endParaRPr lang="es-US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-552450"/>
            <a:ext cx="4248561" cy="369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5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window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564</Words>
  <Application>Microsoft Office PowerPoint</Application>
  <PresentationFormat>Presentación en pantalla (16:9)</PresentationFormat>
  <Paragraphs>71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4" baseType="lpstr">
      <vt:lpstr>Arial</vt:lpstr>
      <vt:lpstr>Kristen ITC</vt:lpstr>
      <vt:lpstr>Harrington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151</cp:revision>
  <dcterms:created xsi:type="dcterms:W3CDTF">2023-01-29T00:20:38Z</dcterms:created>
  <dcterms:modified xsi:type="dcterms:W3CDTF">2023-02-14T00:10:13Z</dcterms:modified>
</cp:coreProperties>
</file>