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22" r:id="rId3"/>
    <p:sldId id="256" r:id="rId4"/>
    <p:sldId id="274" r:id="rId5"/>
    <p:sldId id="282" r:id="rId6"/>
    <p:sldId id="281" r:id="rId7"/>
    <p:sldId id="269" r:id="rId8"/>
    <p:sldId id="278" r:id="rId9"/>
    <p:sldId id="277" r:id="rId10"/>
    <p:sldId id="280" r:id="rId11"/>
    <p:sldId id="276" r:id="rId12"/>
    <p:sldId id="279" r:id="rId13"/>
    <p:sldId id="275" r:id="rId14"/>
    <p:sldId id="272" r:id="rId15"/>
    <p:sldId id="271" r:id="rId16"/>
    <p:sldId id="270" r:id="rId17"/>
    <p:sldId id="267" r:id="rId18"/>
    <p:sldId id="266" r:id="rId19"/>
    <p:sldId id="268" r:id="rId20"/>
    <p:sldId id="265" r:id="rId21"/>
    <p:sldId id="263" r:id="rId22"/>
    <p:sldId id="262" r:id="rId23"/>
    <p:sldId id="261" r:id="rId24"/>
    <p:sldId id="300" r:id="rId25"/>
    <p:sldId id="299" r:id="rId26"/>
    <p:sldId id="298" r:id="rId27"/>
    <p:sldId id="297" r:id="rId28"/>
    <p:sldId id="296" r:id="rId29"/>
    <p:sldId id="295" r:id="rId30"/>
    <p:sldId id="294" r:id="rId31"/>
    <p:sldId id="293" r:id="rId32"/>
    <p:sldId id="292" r:id="rId33"/>
    <p:sldId id="291" r:id="rId34"/>
    <p:sldId id="290" r:id="rId35"/>
    <p:sldId id="289" r:id="rId36"/>
    <p:sldId id="288" r:id="rId37"/>
    <p:sldId id="286" r:id="rId38"/>
    <p:sldId id="287" r:id="rId39"/>
    <p:sldId id="309" r:id="rId40"/>
    <p:sldId id="285" r:id="rId41"/>
    <p:sldId id="283" r:id="rId42"/>
    <p:sldId id="311" r:id="rId43"/>
    <p:sldId id="307" r:id="rId44"/>
    <p:sldId id="306" r:id="rId45"/>
    <p:sldId id="304" r:id="rId46"/>
    <p:sldId id="303" r:id="rId47"/>
    <p:sldId id="302" r:id="rId48"/>
    <p:sldId id="301" r:id="rId49"/>
    <p:sldId id="316" r:id="rId50"/>
    <p:sldId id="314" r:id="rId51"/>
    <p:sldId id="319" r:id="rId52"/>
    <p:sldId id="318" r:id="rId53"/>
    <p:sldId id="260" r:id="rId54"/>
    <p:sldId id="258" r:id="rId55"/>
    <p:sldId id="259" r:id="rId56"/>
    <p:sldId id="320" r:id="rId57"/>
    <p:sldId id="284" r:id="rId58"/>
    <p:sldId id="313" r:id="rId59"/>
    <p:sldId id="264" r:id="rId60"/>
    <p:sldId id="321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HYi/um3DO4vTOexR/mqNg" hashData="/mId8K6NCLuXWjb0EiAerS7Ys1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00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CE8AD-11CA-49D7-A4A5-167B6FFFB878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0C7AE-1A94-43FB-B733-DBCBEB8EAB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E0C7AE-1A94-43FB-B733-DBCBEB8EAB69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DD77D-45D6-4088-88D2-C49CADF2AA3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DC6F3-730B-4A16-A795-AE1D3DC03DF2}" type="datetimeFigureOut">
              <a:rPr lang="es-ES" smtClean="0"/>
              <a:pPr/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A0C4F-7B18-4ACE-89C5-FAC3EDD6EF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102746-3150-498A-AF63-882B849521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2006062F262F192Ff0055619_52515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hat-1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143504" y="214290"/>
            <a:ext cx="3766021" cy="7072338"/>
          </a:xfrm>
          <a:prstGeom prst="rect">
            <a:avLst/>
          </a:prstGeom>
        </p:spPr>
      </p:pic>
      <p:pic>
        <p:nvPicPr>
          <p:cNvPr id="6" name="5 Imagen" descr="dd1d9b4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0" y="1392993"/>
            <a:ext cx="4286280" cy="5465007"/>
          </a:xfrm>
          <a:prstGeom prst="rect">
            <a:avLst/>
          </a:prstGeom>
        </p:spPr>
      </p:pic>
      <p:pic>
        <p:nvPicPr>
          <p:cNvPr id="11" name="10 Imagen" descr="1c68f060cf63968a72f7f09f04e7a866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500430" y="3500438"/>
            <a:ext cx="2481465" cy="2428892"/>
          </a:xfrm>
          <a:prstGeom prst="rect">
            <a:avLst/>
          </a:prstGeom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30000"/>
          </a:blip>
          <a:srcRect/>
          <a:stretch>
            <a:fillRect/>
          </a:stretch>
        </p:blipFill>
        <p:spPr bwMode="auto">
          <a:xfrm>
            <a:off x="1214414" y="71438"/>
            <a:ext cx="1562100" cy="923925"/>
          </a:xfrm>
          <a:prstGeom prst="rect">
            <a:avLst/>
          </a:prstGeom>
          <a:noFill/>
        </p:spPr>
      </p:pic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30000"/>
          </a:blip>
          <a:srcRect/>
          <a:stretch>
            <a:fillRect/>
          </a:stretch>
        </p:blipFill>
        <p:spPr bwMode="auto">
          <a:xfrm>
            <a:off x="2643174" y="0"/>
            <a:ext cx="2057400" cy="1057276"/>
          </a:xfrm>
          <a:prstGeom prst="rect">
            <a:avLst/>
          </a:prstGeom>
          <a:noFill/>
        </p:spPr>
      </p:pic>
      <p:pic>
        <p:nvPicPr>
          <p:cNvPr id="10" name="Picture 6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30000"/>
          </a:blip>
          <a:srcRect/>
          <a:stretch>
            <a:fillRect/>
          </a:stretch>
        </p:blipFill>
        <p:spPr bwMode="auto">
          <a:xfrm>
            <a:off x="4929190" y="285752"/>
            <a:ext cx="1714500" cy="762000"/>
          </a:xfrm>
          <a:prstGeom prst="rect">
            <a:avLst/>
          </a:prstGeom>
          <a:noFill/>
        </p:spPr>
      </p:pic>
      <p:pic>
        <p:nvPicPr>
          <p:cNvPr id="12" name="Picture 8" descr="Rendered Image"/>
          <p:cNvPicPr>
            <a:picLocks noChangeAspect="1" noChangeArrowheads="1"/>
          </p:cNvPicPr>
          <p:nvPr/>
        </p:nvPicPr>
        <p:blipFill>
          <a:blip r:embed="rId10">
            <a:lum bright="40000" contrast="30000"/>
          </a:blip>
          <a:srcRect/>
          <a:stretch>
            <a:fillRect/>
          </a:stretch>
        </p:blipFill>
        <p:spPr bwMode="auto">
          <a:xfrm>
            <a:off x="6786578" y="214314"/>
            <a:ext cx="895350" cy="704851"/>
          </a:xfrm>
          <a:prstGeom prst="rect">
            <a:avLst/>
          </a:prstGeom>
          <a:noFill/>
        </p:spPr>
      </p:pic>
      <p:pic>
        <p:nvPicPr>
          <p:cNvPr id="13" name="Picture 10" descr="Rendered Image"/>
          <p:cNvPicPr>
            <a:picLocks noChangeAspect="1" noChangeArrowheads="1"/>
          </p:cNvPicPr>
          <p:nvPr/>
        </p:nvPicPr>
        <p:blipFill>
          <a:blip r:embed="rId11">
            <a:lum bright="40000" contrast="30000"/>
          </a:blip>
          <a:srcRect/>
          <a:stretch>
            <a:fillRect/>
          </a:stretch>
        </p:blipFill>
        <p:spPr bwMode="auto">
          <a:xfrm>
            <a:off x="2857488" y="1000108"/>
            <a:ext cx="1009650" cy="819151"/>
          </a:xfrm>
          <a:prstGeom prst="rect">
            <a:avLst/>
          </a:prstGeom>
          <a:noFill/>
        </p:spPr>
      </p:pic>
      <p:pic>
        <p:nvPicPr>
          <p:cNvPr id="14" name="Picture 12" descr="Rendered Image"/>
          <p:cNvPicPr>
            <a:picLocks noChangeAspect="1" noChangeArrowheads="1"/>
          </p:cNvPicPr>
          <p:nvPr/>
        </p:nvPicPr>
        <p:blipFill>
          <a:blip r:embed="rId12">
            <a:lum bright="40000" contrast="30000"/>
          </a:blip>
          <a:srcRect/>
          <a:stretch>
            <a:fillRect/>
          </a:stretch>
        </p:blipFill>
        <p:spPr bwMode="auto">
          <a:xfrm>
            <a:off x="4000496" y="857232"/>
            <a:ext cx="2219325" cy="1257301"/>
          </a:xfrm>
          <a:prstGeom prst="rect">
            <a:avLst/>
          </a:prstGeom>
          <a:noFill/>
        </p:spPr>
      </p:pic>
      <p:pic>
        <p:nvPicPr>
          <p:cNvPr id="15" name="Picture 14" descr="Rendered Image"/>
          <p:cNvPicPr>
            <a:picLocks noChangeAspect="1" noChangeArrowheads="1"/>
          </p:cNvPicPr>
          <p:nvPr/>
        </p:nvPicPr>
        <p:blipFill>
          <a:blip r:embed="rId13">
            <a:lum bright="30000" contrast="40000"/>
          </a:blip>
          <a:srcRect/>
          <a:stretch>
            <a:fillRect/>
          </a:stretch>
        </p:blipFill>
        <p:spPr bwMode="auto">
          <a:xfrm>
            <a:off x="571472" y="6163126"/>
            <a:ext cx="2721126" cy="3710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  <p:sndAc>
      <p:stSnd loop="1">
        <p:snd r:embed="rId2" name="CHRIS SPHEERIS  THE 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9c0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a9c0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a9c0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7252009082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047252009082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0047252009082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F0558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32F0558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32F0558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-birds-kissing-love-parrots-279364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nimals-birds-kissing-love-parrots-279364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5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014a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97014a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69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869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2869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18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341_1fd33b3f7b22838ed453f4585affd267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pic>
        <p:nvPicPr>
          <p:cNvPr id="5" name="4 Imagen" descr="313341_1fd33b3f7b22838ed453f4585affd267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 de Vacas-773949_1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or de Vacas-773949_1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mor de Vacas-773949_1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animal-ejemplos-para-los-seres-huma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amor-animal-ejemplos-para-los-seres-huma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amor-animal-ejemplos-para-los-seres-huma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posando-para-la-camara-racoon-funny-photos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animales-posando-para-la-camara-racoon-funny-photos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d9d00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d9d00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d9d00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horrito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chorrito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chorrito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9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rtleo.com-9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Dog0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5" name="4 Imagen" descr="CatDog0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  <p:pic>
        <p:nvPicPr>
          <p:cNvPr id="6" name="5 Imagen" descr="CatDog0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s_gatos_juntos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os_gatos_juntos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9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DSC09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DSC09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mingos_-_dance_of_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amingos_-_dance_of_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gatos-amantes-16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fondo-gatos-amantes-16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lobat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hylobat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u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1u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6350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softEdge rad="635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3816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3816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6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2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95"/>
            <a:ext cx="9144000" cy="6840210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21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es-enamorado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eones-enamorado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es-enamorado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7"/>
            <a:ext cx="9144000" cy="6837966"/>
          </a:xfrm>
          <a:prstGeom prst="rect">
            <a:avLst/>
          </a:prstGeom>
        </p:spPr>
      </p:pic>
      <p:pic>
        <p:nvPicPr>
          <p:cNvPr id="5" name="4 Imagen" descr="leones-enamorado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4"/>
            <a:ext cx="9144000" cy="683796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nda-pareja-de-conejos-73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da-pareja-de-conejos-73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-pandas-en-el-amor-wallpapers_2055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s-pandas-en-el-amor-wallpapers_2055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jarillos-besando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Pajarillos-besando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gs pic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gs pic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NGUINOS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NGUINOS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-a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pic>
        <p:nvPicPr>
          <p:cNvPr id="5" name="4 Imagen" descr="te-a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_pareja_de_frailecillos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a_pareja_de_frailecillos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-blan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igre-blan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nguins-dans-lamour-Antarctique-1600x2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Penguins-dans-lamour-Antarctique-1600x2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ygnes dans lamour, eau 1498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ygnes dans lamour, eau 1498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 rot="20588550">
            <a:off x="6100124" y="4176215"/>
            <a:ext cx="1921268" cy="1462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LOS TAMBIEN AMAN EN SAN VALENTIN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--ELLOS TAMBIEN AMAN EN SAN VALENTIN--</Template>
  <TotalTime>0</TotalTime>
  <Words>41</Words>
  <Application>Microsoft Office PowerPoint</Application>
  <PresentationFormat>Presentación en pantalla (4:3)</PresentationFormat>
  <Paragraphs>16</Paragraphs>
  <Slides>59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--ELLOS TAMBIEN AMAN EN SAN VALENTIN--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2014-02-12T20:06:10Z</dcterms:created>
  <dcterms:modified xsi:type="dcterms:W3CDTF">2014-02-12T20:20:03Z</dcterms:modified>
</cp:coreProperties>
</file>