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77" r:id="rId3"/>
    <p:sldId id="503" r:id="rId4"/>
    <p:sldId id="506" r:id="rId5"/>
    <p:sldId id="513" r:id="rId6"/>
    <p:sldId id="504" r:id="rId7"/>
    <p:sldId id="507" r:id="rId8"/>
    <p:sldId id="509" r:id="rId9"/>
    <p:sldId id="508" r:id="rId10"/>
    <p:sldId id="510" r:id="rId11"/>
    <p:sldId id="511" r:id="rId12"/>
    <p:sldId id="512" r:id="rId13"/>
    <p:sldId id="514" r:id="rId14"/>
    <p:sldId id="505" r:id="rId15"/>
    <p:sldId id="515" r:id="rId16"/>
    <p:sldId id="516" r:id="rId17"/>
    <p:sldId id="554" r:id="rId18"/>
    <p:sldId id="517" r:id="rId19"/>
    <p:sldId id="519" r:id="rId20"/>
    <p:sldId id="520" r:id="rId21"/>
    <p:sldId id="521" r:id="rId22"/>
    <p:sldId id="553" r:id="rId23"/>
    <p:sldId id="522" r:id="rId24"/>
    <p:sldId id="552" r:id="rId25"/>
    <p:sldId id="518" r:id="rId26"/>
    <p:sldId id="523" r:id="rId27"/>
    <p:sldId id="524" r:id="rId28"/>
    <p:sldId id="525" r:id="rId29"/>
    <p:sldId id="550" r:id="rId30"/>
    <p:sldId id="526" r:id="rId31"/>
    <p:sldId id="527" r:id="rId32"/>
    <p:sldId id="528" r:id="rId33"/>
    <p:sldId id="529" r:id="rId34"/>
    <p:sldId id="530" r:id="rId35"/>
    <p:sldId id="533" r:id="rId36"/>
    <p:sldId id="531" r:id="rId37"/>
    <p:sldId id="539" r:id="rId38"/>
    <p:sldId id="532" r:id="rId39"/>
    <p:sldId id="534" r:id="rId40"/>
    <p:sldId id="535" r:id="rId41"/>
    <p:sldId id="536" r:id="rId42"/>
    <p:sldId id="537" r:id="rId43"/>
    <p:sldId id="538" r:id="rId44"/>
    <p:sldId id="540" r:id="rId45"/>
    <p:sldId id="555" r:id="rId4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ficntiqHioDuKV14aVkFA" hashData="mxJ00XzeYHXwn6uOEqi2Hd1mft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CC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AAA5E-EF9D-40FA-B272-A4EB478138DA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12/02/2017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3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gif"/><Relationship Id="rId4" Type="http://schemas.openxmlformats.org/officeDocument/2006/relationships/image" Target="../media/image8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gif"/><Relationship Id="rId4" Type="http://schemas.openxmlformats.org/officeDocument/2006/relationships/image" Target="../media/image90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gif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.gif"/><Relationship Id="rId4" Type="http://schemas.openxmlformats.org/officeDocument/2006/relationships/image" Target="../media/image10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09.png"/><Relationship Id="rId18" Type="http://schemas.openxmlformats.org/officeDocument/2006/relationships/image" Target="../media/image11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5.png"/><Relationship Id="rId11" Type="http://schemas.openxmlformats.org/officeDocument/2006/relationships/image" Target="../media/image10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4.png"/><Relationship Id="rId9" Type="http://schemas.openxmlformats.org/officeDocument/2006/relationships/image" Target="../media/image10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 descr="fond Image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067"/>
            <a:ext cx="11269663" cy="7639767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77179" y="887392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risten ITC" pitchFamily="66" charset="0"/>
              </a:rPr>
              <a:t>Día de los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Kristen ITC" pitchFamily="66" charset="0"/>
              </a:rPr>
              <a:t>Enamorados</a:t>
            </a:r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Kristen ITC" pitchFamily="66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1000" contrast="66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ARTIFICE 8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49013" y="1101706"/>
            <a:ext cx="1751101" cy="1602514"/>
          </a:xfrm>
          <a:prstGeom prst="rect">
            <a:avLst/>
          </a:prstGeom>
          <a:noFill/>
        </p:spPr>
      </p:pic>
      <p:pic>
        <p:nvPicPr>
          <p:cNvPr id="20" name="Picture 4" descr="Image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46788" y="0"/>
            <a:ext cx="5722875" cy="2454126"/>
          </a:xfrm>
          <a:prstGeom prst="rect">
            <a:avLst/>
          </a:prstGeom>
          <a:noFill/>
        </p:spPr>
      </p:pic>
      <p:pic>
        <p:nvPicPr>
          <p:cNvPr id="21" name="Picture 4" descr="Image8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62733" y="0"/>
            <a:ext cx="5722875" cy="2454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 loop="1">
        <p:snd r:embed="rId2" name="mona bell - hoy es el dia de los enamor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991493" y="1816086"/>
            <a:ext cx="738984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Podrá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nublarse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el sol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eternamente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;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Podrá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secarse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en un 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  <a:ea typeface="lucida grande"/>
                <a:cs typeface="lucida grande"/>
              </a:rPr>
              <a:t>instante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el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mar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;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Podrá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romperse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el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eje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la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tierra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Como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un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débil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cristal.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¡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todo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sucederá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!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Podrá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la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muerte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Cubrirme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con su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fúnebre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crespón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;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Pero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jamás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en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mí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podrá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apagarse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b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</a:b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La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llama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tu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amor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.</a:t>
            </a:r>
          </a:p>
          <a:p>
            <a:pPr algn="ctr" eaLnBrk="0" hangingPunct="0"/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endParaRPr lang="fr-FR" dirty="0">
              <a:latin typeface="Calibri" pitchFamily="34" charset="0"/>
            </a:endParaRPr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400000">
            <a:off x="8554351" y="-359874"/>
            <a:ext cx="2576036" cy="285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7180" y="4697998"/>
            <a:ext cx="2852635" cy="257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Image 4" descr="visage homme fille fl reflet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9827" y="0"/>
            <a:ext cx="488983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4" descr="coeurs et ruban vertic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" y="387326"/>
            <a:ext cx="2058279" cy="464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uple femme en ros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9857" y="2260829"/>
            <a:ext cx="3850468" cy="4777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couple_femme robe grenat dans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5715" y="1733261"/>
            <a:ext cx="4143949" cy="55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je t'aime_ coeur et 2 roses 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224" y="371034"/>
            <a:ext cx="1686536" cy="170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77180" y="3655569"/>
            <a:ext cx="5343403" cy="1832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8009" tIns="54005" rIns="108009" bIns="54005" anchor="ctr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Si mi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sangre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fuera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tinta y mi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corazón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un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tintero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con las palabras de mis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venas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te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escribiria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que te </a:t>
            </a:r>
            <a:r>
              <a:rPr lang="fr-FR" sz="2800" b="1" dirty="0" err="1">
                <a:solidFill>
                  <a:srgbClr val="FFFF00"/>
                </a:solidFill>
                <a:latin typeface="Kristen ITC" pitchFamily="66" charset="0"/>
              </a:rPr>
              <a:t>quiero</a:t>
            </a:r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isage couple fondu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047" y="223836"/>
            <a:ext cx="8025627" cy="7229040"/>
          </a:xfrm>
          <a:prstGeom prst="rect">
            <a:avLst/>
          </a:prstGeom>
          <a:noFill/>
        </p:spPr>
      </p:pic>
      <p:pic>
        <p:nvPicPr>
          <p:cNvPr id="7172" name="Image 5" descr="coeurs et ruban vertic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17904" y="0"/>
            <a:ext cx="2805677" cy="6332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llusion-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8378" y="-626319"/>
            <a:ext cx="14099872" cy="912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0581" name="Oval 5"/>
          <p:cNvSpPr>
            <a:spLocks noChangeArrowheads="1"/>
          </p:cNvSpPr>
          <p:nvPr/>
        </p:nvSpPr>
        <p:spPr bwMode="auto">
          <a:xfrm>
            <a:off x="705609" y="601640"/>
            <a:ext cx="3378792" cy="5227008"/>
          </a:xfrm>
          <a:prstGeom prst="ellipse">
            <a:avLst/>
          </a:prstGeom>
          <a:solidFill>
            <a:srgbClr val="FF33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44897" tIns="22449" rIns="44897" bIns="22449" anchor="ctr"/>
          <a:lstStyle/>
          <a:p>
            <a:endParaRPr lang="es-ES"/>
          </a:p>
        </p:txBody>
      </p:sp>
      <p:sp>
        <p:nvSpPr>
          <p:cNvPr id="280580" name="Rectangle 4"/>
          <p:cNvSpPr>
            <a:spLocks noChangeArrowheads="1"/>
          </p:cNvSpPr>
          <p:nvPr/>
        </p:nvSpPr>
        <p:spPr bwMode="auto">
          <a:xfrm>
            <a:off x="1062799" y="1530334"/>
            <a:ext cx="2560056" cy="392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algn="ctr" defTabSz="1085012"/>
            <a:r>
              <a:rPr lang="es-ES" sz="2800" dirty="0" smtClean="0">
                <a:latin typeface="Kristen ITC" pitchFamily="66" charset="0"/>
              </a:rPr>
              <a:t>Encuentra </a:t>
            </a:r>
            <a:r>
              <a:rPr lang="es-ES" sz="2800" dirty="0">
                <a:latin typeface="Kristen ITC" pitchFamily="66" charset="0"/>
              </a:rPr>
              <a:t>tiempo</a:t>
            </a:r>
            <a:br>
              <a:rPr lang="es-ES" sz="2800" dirty="0">
                <a:latin typeface="Kristen ITC" pitchFamily="66" charset="0"/>
              </a:rPr>
            </a:br>
            <a:r>
              <a:rPr lang="es-ES" sz="2800" dirty="0">
                <a:latin typeface="Kristen ITC" pitchFamily="66" charset="0"/>
              </a:rPr>
              <a:t>para apreciar la vida y tiempo para compartir tu belleza espiritual.</a:t>
            </a:r>
            <a:br>
              <a:rPr lang="es-ES" sz="2800" dirty="0">
                <a:latin typeface="Kristen ITC" pitchFamily="66" charset="0"/>
              </a:rPr>
            </a:br>
            <a:endParaRPr lang="es-ES" sz="2800" dirty="0">
              <a:latin typeface="Kristen ITC" pitchFamily="66" charset="0"/>
            </a:endParaRPr>
          </a:p>
        </p:txBody>
      </p:sp>
      <p:pic>
        <p:nvPicPr>
          <p:cNvPr id="19461" name="Image 1" descr="2983132911_1_7_yFY4lmdx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442" y="0"/>
            <a:ext cx="8145221" cy="8082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058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280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80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rose rose mains fond.jpg"/>
          <p:cNvPicPr>
            <a:picLocks noChangeAspect="1"/>
          </p:cNvPicPr>
          <p:nvPr/>
        </p:nvPicPr>
        <p:blipFill>
          <a:blip r:embed="rId3" cstate="print">
            <a:lum contrast="-10000"/>
          </a:blip>
          <a:stretch>
            <a:fillRect/>
          </a:stretch>
        </p:blipFill>
        <p:spPr>
          <a:xfrm>
            <a:off x="553034" y="16934"/>
            <a:ext cx="10700038" cy="72792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Image 6" descr="2 coeurs_2 roses rg glitte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2733" y="4530730"/>
            <a:ext cx="3204810" cy="2841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7" descr="2 coeurs_2 roses rg glitte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204810" cy="2841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eurs et ruban vertic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92483" y="0"/>
            <a:ext cx="2058279" cy="464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ns titr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9025" y="-1553902"/>
            <a:ext cx="11488688" cy="9631819"/>
          </a:xfrm>
          <a:prstGeom prst="rect">
            <a:avLst/>
          </a:prstGeom>
          <a:effectLst>
            <a:outerShdw blurRad="1257300" dist="317500" dir="10200000" sx="115000" sy="115000" algn="ctr" rotWithShape="0">
              <a:schemeClr val="tx1"/>
            </a:outerShdw>
          </a:effectLst>
        </p:spPr>
      </p:pic>
      <p:pic>
        <p:nvPicPr>
          <p:cNvPr id="24579" name="Image 2" descr="11664323wvekm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239" y="5899417"/>
            <a:ext cx="1686386" cy="1514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5" descr="11664323wvekm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62038" y="209871"/>
            <a:ext cx="1686386" cy="1514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6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4458" y="2855062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Image 7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833" y="209871"/>
            <a:ext cx="880442" cy="132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Image 8" descr="COEUR (5)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62038" y="6139740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8536" name="Rectangle 8"/>
          <p:cNvSpPr>
            <a:spLocks noChangeArrowheads="1"/>
          </p:cNvSpPr>
          <p:nvPr/>
        </p:nvSpPr>
        <p:spPr bwMode="auto">
          <a:xfrm>
            <a:off x="5093017" y="6001487"/>
            <a:ext cx="4266789" cy="1522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el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amor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sólo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existe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cuando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dos personas se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aman</a:t>
            </a:r>
            <a:r>
              <a:rPr lang="en-US" dirty="0">
                <a:solidFill>
                  <a:srgbClr val="FFFF00"/>
                </a:solidFill>
              </a:rPr>
              <a:t>. </a:t>
            </a: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8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reg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0248" y="1648453"/>
            <a:ext cx="4809172" cy="4484211"/>
          </a:xfrm>
          <a:prstGeom prst="rect">
            <a:avLst/>
          </a:prstGeom>
          <a:noFill/>
        </p:spPr>
      </p:pic>
      <p:pic>
        <p:nvPicPr>
          <p:cNvPr id="5" name="Image 4" descr="coeur de fl bl et ros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9358" y="0"/>
            <a:ext cx="9407038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3" descr="coeurs tombent floaties.gif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heureux rose rg glitter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606"/>
            <a:ext cx="11241571" cy="7620094"/>
          </a:xfrm>
          <a:prstGeom prst="ellipse">
            <a:avLst/>
          </a:prstGeom>
          <a:solidFill>
            <a:srgbClr val="FF33CC"/>
          </a:solidFill>
          <a:ln>
            <a:noFill/>
          </a:ln>
          <a:effectLst>
            <a:softEdge rad="112500"/>
          </a:effectLst>
        </p:spPr>
      </p:pic>
      <p:pic>
        <p:nvPicPr>
          <p:cNvPr id="4" name="Image 3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41816" y="1"/>
            <a:ext cx="2852633" cy="257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petits coeurs floatie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50550" y="-1255748"/>
            <a:ext cx="11520213" cy="101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8e42ebb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7564" y="0"/>
            <a:ext cx="6762099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10" descr="decobleu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833" y="5500252"/>
            <a:ext cx="939139" cy="153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12" descr="turquoisedecofleur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833" y="371183"/>
            <a:ext cx="880442" cy="1844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5223" name="Rectangle 7"/>
          <p:cNvSpPr>
            <a:spLocks noChangeArrowheads="1"/>
          </p:cNvSpPr>
          <p:nvPr/>
        </p:nvSpPr>
        <p:spPr bwMode="auto">
          <a:xfrm>
            <a:off x="276173" y="2808149"/>
            <a:ext cx="4129802" cy="2999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Que siempre encuentres un </a:t>
            </a:r>
            <a:endParaRPr lang="es-ES" sz="3200" dirty="0" smtClean="0">
              <a:solidFill>
                <a:srgbClr val="FFFF00"/>
              </a:solidFill>
              <a:latin typeface="Kristen ITC" pitchFamily="66" charset="0"/>
            </a:endParaRPr>
          </a:p>
          <a:p>
            <a:pPr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arco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iris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después de una tormenta.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5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65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 coeurs en perles roses rg fond [50%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0530" y="1186778"/>
            <a:ext cx="4711345" cy="4342549"/>
          </a:xfrm>
          <a:prstGeom prst="rect">
            <a:avLst/>
          </a:prstGeom>
          <a:noFill/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73922"/>
            <a:ext cx="4120471" cy="485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couple femme en ros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324" y="0"/>
            <a:ext cx="3850468" cy="4777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gr coeur roses et autres coeurs glitter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2140" y="260873"/>
            <a:ext cx="3165680" cy="264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Image 7" descr="gr coeur roses et autres coeurs glitter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94139" y="4457709"/>
            <a:ext cx="3349594" cy="3174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 descr="4bb3d62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527064" cy="763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63327" y="5030796"/>
            <a:ext cx="5634832" cy="2015106"/>
          </a:xfrm>
          <a:prstGeom prst="rect">
            <a:avLst/>
          </a:prstGeom>
        </p:spPr>
        <p:txBody>
          <a:bodyPr wrap="square" lIns="44897" tIns="22449" rIns="44897" bIns="22449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si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queres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saber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cuanto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te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quiero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/>
            </a:r>
            <a:b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</a:b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cuenta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las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estrellas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del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Kristen ITC" pitchFamily="66" charset="0"/>
              </a:rPr>
              <a:t>cielo</a:t>
            </a:r>
            <a:r>
              <a:rPr lang="fr-FR" sz="3200" dirty="0" smtClean="0">
                <a:solidFill>
                  <a:srgbClr val="FF0000"/>
                </a:solidFill>
                <a:latin typeface="Kristen ITC" pitchFamily="66" charset="0"/>
              </a:rPr>
              <a:t> </a:t>
            </a:r>
            <a:endParaRPr lang="es-ES" sz="3200" dirty="0">
              <a:solidFill>
                <a:srgbClr val="FF0000"/>
              </a:solidFill>
              <a:latin typeface="Kristen ITC" pitchFamily="66" charset="0"/>
            </a:endParaRPr>
          </a:p>
        </p:txBody>
      </p:sp>
      <p:pic>
        <p:nvPicPr>
          <p:cNvPr id="4" name="Image 7" descr="5je1zssf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27274"/>
            <a:ext cx="5550701" cy="500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ouple_ailes papillon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180" y="-1793331"/>
            <a:ext cx="10978138" cy="1306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6" descr="gr coeur et form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1090" y="5650318"/>
            <a:ext cx="2195238" cy="3964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51815" y="1"/>
            <a:ext cx="2852633" cy="2577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848617" y="958830"/>
            <a:ext cx="7171835" cy="7521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104975" rIns="0" bIns="104975" anchor="ctr">
            <a:spAutoFit/>
          </a:bodyPr>
          <a:lstStyle/>
          <a:p>
            <a:pPr algn="ctr"/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Mujer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yo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hubiera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sido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tu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hijo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beberte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la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leche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los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senos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como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un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manantial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mirarte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sentirte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a mi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lado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tenerte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en la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risa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oro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y la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voz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cristal.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sentirte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en mis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venas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como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Dios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en los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ríos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adorarte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en los tristes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huesos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polvo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y cal,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porque tu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ser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pasara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sin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pena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al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lado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mío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saliera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en la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estrofa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-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limpio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todo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mal-.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Cómo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sabría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amarte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mujer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cómo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sabría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amarte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amarte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como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nadie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supo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jamás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!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Morir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todavía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amarte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más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.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todavía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amarte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más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sz="2400" b="1" dirty="0" err="1">
                <a:solidFill>
                  <a:srgbClr val="FFFF00"/>
                </a:solidFill>
                <a:latin typeface="Kristen ITC" pitchFamily="66" charset="0"/>
              </a:rPr>
              <a:t>más</a:t>
            </a:r>
            <a:r>
              <a:rPr lang="fr-FR" sz="2400" b="1" dirty="0">
                <a:solidFill>
                  <a:srgbClr val="FFFF00"/>
                </a:solidFill>
                <a:latin typeface="Kristen ITC" pitchFamily="66" charset="0"/>
              </a:rPr>
              <a:t>.</a:t>
            </a:r>
          </a:p>
          <a:p>
            <a:pPr algn="ctr" eaLnBrk="0" hangingPunct="0"/>
            <a:r>
              <a:rPr lang="fr-FR" sz="1900" dirty="0">
                <a:latin typeface="Lucida Calligraphy" pitchFamily="66" charset="0"/>
              </a:rPr>
              <a:t/>
            </a:r>
            <a:br>
              <a:rPr lang="fr-FR" sz="1900" dirty="0">
                <a:latin typeface="Lucida Calligraphy" pitchFamily="66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r>
              <a:rPr lang="fr-FR" dirty="0">
                <a:latin typeface="Calibri" pitchFamily="34" charset="0"/>
              </a:rPr>
              <a:t/>
            </a:r>
            <a:br>
              <a:rPr lang="fr-FR" dirty="0">
                <a:latin typeface="Calibri" pitchFamily="34" charset="0"/>
              </a:rPr>
            </a:br>
            <a:endParaRPr lang="fr-FR" dirty="0">
              <a:latin typeface="Calibri" pitchFamily="34" charset="0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591370" y="5901208"/>
            <a:ext cx="3678293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fr-FR" dirty="0"/>
              <a:t/>
            </a:r>
            <a:br>
              <a:rPr lang="fr-FR" dirty="0"/>
            </a:br>
            <a:endParaRPr lang="fr-FR" b="1" dirty="0">
              <a:solidFill>
                <a:srgbClr val="FF0000"/>
              </a:solidFill>
            </a:endParaRPr>
          </a:p>
          <a:p>
            <a:pPr algn="ctr"/>
            <a:r>
              <a:rPr lang="fr-FR" sz="2800" b="1" dirty="0">
                <a:solidFill>
                  <a:srgbClr val="FF0000"/>
                </a:solidFill>
                <a:latin typeface="Lucida Calligraphy" pitchFamily="66" charset="0"/>
              </a:rPr>
              <a:t>Pablo Neruda</a:t>
            </a:r>
          </a:p>
          <a:p>
            <a:pPr algn="ctr"/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843269" y="316263"/>
            <a:ext cx="1346642" cy="53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8009" tIns="54005" rIns="108009" bIns="54005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  <a:latin typeface="Lucida Calligraphy" pitchFamily="66" charset="0"/>
              </a:rPr>
              <a:t>Amor</a:t>
            </a:r>
            <a:endParaRPr lang="fr-FR" sz="2800" b="1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8992" y="4816328"/>
            <a:ext cx="2852635" cy="257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17030" y="371035"/>
            <a:ext cx="2852633" cy="2577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4" descr="a4a700f4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81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Image 2" descr="couple patineurs et coeurs anim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82206" y="210254"/>
            <a:ext cx="7387890" cy="7212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3" descr="coeurs vers haut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1592" y="2694414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4" descr="coeur ailes papillon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23085" y="387326"/>
            <a:ext cx="3682206" cy="2641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73921"/>
            <a:ext cx="4120471" cy="485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ouple effet rayons ani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944" y="223836"/>
            <a:ext cx="6168966" cy="6185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Image 3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269" y="5099067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4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268" y="3736843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Image 6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268" y="2293343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Image 7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268" y="851611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Image 8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3994" y="5017793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Image 9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3994" y="3655569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Image 10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3994" y="2213837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Image 11" descr="coeurs ailes floati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73994" y="770337"/>
            <a:ext cx="1173923" cy="1272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1164862" y="6557030"/>
            <a:ext cx="9544399" cy="1155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8009" tIns="54005" rIns="108009" bIns="54005" anchor="ctr">
            <a:spAutoFit/>
          </a:bodyPr>
          <a:lstStyle/>
          <a:p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El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amor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es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como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una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flor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,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cuya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miel es el </a:t>
            </a:r>
            <a:r>
              <a:rPr lang="fr-FR" sz="32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amor</a:t>
            </a:r>
            <a:r>
              <a:rPr lang="fr-FR" sz="32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fr-FR" sz="2800" dirty="0">
                <a:latin typeface="Lucida Calligraphy" pitchFamily="66" charset="0"/>
              </a:rPr>
              <a:t/>
            </a:r>
            <a:br>
              <a:rPr lang="fr-FR" sz="2800" dirty="0">
                <a:latin typeface="Lucida Calligraphy" pitchFamily="66" charset="0"/>
              </a:rPr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17030" y="1"/>
            <a:ext cx="2852633" cy="2577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983132911_1_7_yFY4lmdx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2931" y="0"/>
            <a:ext cx="8145221" cy="8082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951"/>
            <a:ext cx="4570775" cy="205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3" descr="fv948ioo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7234" y="-269951"/>
            <a:ext cx="4392429" cy="1972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4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239" y="6540551"/>
            <a:ext cx="903771" cy="91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5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284" y="209871"/>
            <a:ext cx="903770" cy="91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151" name="Rectangle 7"/>
          <p:cNvSpPr>
            <a:spLocks noChangeArrowheads="1"/>
          </p:cNvSpPr>
          <p:nvPr/>
        </p:nvSpPr>
        <p:spPr bwMode="auto">
          <a:xfrm>
            <a:off x="548584" y="1725876"/>
            <a:ext cx="3584228" cy="2553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s-ES" sz="2900" dirty="0" smtClean="0">
                <a:solidFill>
                  <a:srgbClr val="FFFF00"/>
                </a:solidFill>
                <a:latin typeface="Kristen ITC" pitchFamily="66" charset="0"/>
              </a:rPr>
              <a:t>Quiero que </a:t>
            </a:r>
            <a:r>
              <a:rPr lang="es-ES" sz="2900" dirty="0">
                <a:solidFill>
                  <a:srgbClr val="FFFF00"/>
                </a:solidFill>
                <a:latin typeface="Kristen ITC" pitchFamily="66" charset="0"/>
              </a:rPr>
              <a:t>sepas, en tu corazón, que</a:t>
            </a:r>
            <a:br>
              <a:rPr lang="es-ES" sz="29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2900" dirty="0">
                <a:solidFill>
                  <a:srgbClr val="FFFF00"/>
                </a:solidFill>
                <a:latin typeface="Kristen ITC" pitchFamily="66" charset="0"/>
              </a:rPr>
              <a:t>hay otros que nunca te </a:t>
            </a:r>
            <a:r>
              <a:rPr lang="es-ES" sz="2900" dirty="0" smtClean="0">
                <a:solidFill>
                  <a:srgbClr val="FFFF00"/>
                </a:solidFill>
                <a:latin typeface="Kristen ITC" pitchFamily="66" charset="0"/>
              </a:rPr>
              <a:t>olvidan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2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2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15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63066" y="0"/>
            <a:ext cx="894589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9076" name="Rectangle 4"/>
          <p:cNvSpPr>
            <a:spLocks noChangeArrowheads="1"/>
          </p:cNvSpPr>
          <p:nvPr/>
        </p:nvSpPr>
        <p:spPr bwMode="auto">
          <a:xfrm>
            <a:off x="0" y="3602036"/>
            <a:ext cx="2562997" cy="349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algn="ctr"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S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igue sembrando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las semillas de tu 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sueños de amor.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9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110714010755517149.gif"/>
          <p:cNvPicPr>
            <a:picLocks noChangeAspect="1"/>
          </p:cNvPicPr>
          <p:nvPr/>
        </p:nvPicPr>
        <p:blipFill>
          <a:blip r:embed="rId2"/>
          <a:srcRect t="8009" b="16389"/>
          <a:stretch>
            <a:fillRect/>
          </a:stretch>
        </p:blipFill>
        <p:spPr bwMode="auto">
          <a:xfrm>
            <a:off x="0" y="1"/>
            <a:ext cx="11269663" cy="768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 descr="FEMMES 6586fa8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769624" cy="7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4" descr="BOUGIES a36e1b1b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80474" y="0"/>
            <a:ext cx="6789189" cy="683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Image 6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4458" y="4056673"/>
            <a:ext cx="469569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Image 7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6094" y="3896183"/>
            <a:ext cx="469569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Image 8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042623"/>
            <a:ext cx="469569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Image 9" descr="0_71899_8ce15a15_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00094" y="6042623"/>
            <a:ext cx="469569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Image 10" descr="0_71869_62b43f70_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65278" y="3254227"/>
            <a:ext cx="645658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Image 11" descr="0_71869_62b43f70_S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63620" y="3976839"/>
            <a:ext cx="645658" cy="159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Image 12" descr="2992337971_1_5_TP2pU1y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57307" y="5197380"/>
            <a:ext cx="833786" cy="168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Image 13" descr="2992337971_1_5_TP2pU1y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250006" y="129214"/>
            <a:ext cx="833786" cy="1685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3180" name="Rectangle 12"/>
          <p:cNvSpPr>
            <a:spLocks noChangeArrowheads="1"/>
          </p:cNvSpPr>
          <p:nvPr/>
        </p:nvSpPr>
        <p:spPr bwMode="auto">
          <a:xfrm>
            <a:off x="419857" y="315888"/>
            <a:ext cx="4434603" cy="349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algn="ctr"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Celebra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las cosas maravillosas que hay en ti.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Y cuando llegue el mañana, que puedas comenzar de 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nuevo</a:t>
            </a:r>
            <a:r>
              <a:rPr lang="es-ES" sz="3200" dirty="0">
                <a:solidFill>
                  <a:srgbClr val="FFFF00"/>
                </a:solidFill>
                <a:latin typeface="Harlow Solid Italic" pitchFamily="82" charset="0"/>
              </a:rPr>
              <a:t>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3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8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8cff12c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0121" y="0"/>
            <a:ext cx="657005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:\Users\Paloma\Desktop\peacedoveolivebranchhgcic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60475">
            <a:off x="8651814" y="611323"/>
            <a:ext cx="1997627" cy="1424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4" descr="coeurs et ruban vertic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857" y="387326"/>
            <a:ext cx="2058279" cy="464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Users\Paloma\Desktop\peacedoveolivebranchhgcic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60475">
            <a:off x="9074749" y="2288968"/>
            <a:ext cx="1997627" cy="1424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ase fl cré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0540" y="223836"/>
            <a:ext cx="8078548" cy="5471868"/>
          </a:xfrm>
          <a:prstGeom prst="rect">
            <a:avLst/>
          </a:prstGeom>
          <a:noFill/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276981" y="5984752"/>
            <a:ext cx="10714343" cy="164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8009" tIns="54005" rIns="108009" bIns="54005" anchor="ctr">
            <a:spAutoFit/>
          </a:bodyPr>
          <a:lstStyle/>
          <a:p>
            <a:pPr algn="ctr"/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algún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lugar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del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mundo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..En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algún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lugar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de tu alma..En el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rincón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mas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oscuro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de tu mente.. En el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lugar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mas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calido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de tu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corazón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..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Siempre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encontrarás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alguien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qe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piensa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en ti… a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mí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fr-FR" sz="2400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amor</a:t>
            </a:r>
            <a:r>
              <a:rPr lang="fr-FR" sz="2400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!! </a:t>
            </a:r>
            <a:r>
              <a:rPr lang="fr-FR" sz="2800" dirty="0">
                <a:latin typeface="Harlow Solid Italic" pitchFamily="82" charset="0"/>
              </a:rPr>
              <a:t/>
            </a:r>
            <a:br>
              <a:rPr lang="fr-FR" sz="2800" dirty="0">
                <a:latin typeface="Harlow Solid Italic" pitchFamily="82" charset="0"/>
              </a:rPr>
            </a:br>
            <a:endParaRPr lang="fr-FR" sz="28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EMMES d579f3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898" y="0"/>
            <a:ext cx="6063765" cy="7620355"/>
          </a:xfrm>
          <a:prstGeom prst="rect">
            <a:avLst/>
          </a:prstGeom>
          <a:effectLst>
            <a:outerShdw blurRad="50800" dist="1498600" dir="18000000" sx="126000" sy="126000" algn="ctr" rotWithShape="0">
              <a:srgbClr val="7E0000"/>
            </a:outerShdw>
          </a:effectLst>
        </p:spPr>
      </p:pic>
      <p:pic>
        <p:nvPicPr>
          <p:cNvPr id="15363" name="Image 3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6878" y="289704"/>
            <a:ext cx="1467404" cy="138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Image 4" descr="u2p2qyb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50082" y="6059906"/>
            <a:ext cx="1467404" cy="1389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 5" descr="decostar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815" y="6757829"/>
            <a:ext cx="1729279" cy="87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Image 6" descr="decostar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73994" y="450193"/>
            <a:ext cx="1729279" cy="87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Image 7" descr="6d5e8d28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64633" y="2622146"/>
            <a:ext cx="1505030" cy="134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7512" name="Rectangle 8"/>
          <p:cNvSpPr>
            <a:spLocks noChangeArrowheads="1"/>
          </p:cNvSpPr>
          <p:nvPr/>
        </p:nvSpPr>
        <p:spPr bwMode="auto">
          <a:xfrm>
            <a:off x="480857" y="1986774"/>
            <a:ext cx="3439462" cy="524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algn="ctr"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Celebra las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cosas maravillosas que hay en ti.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Y cuando llegue el mañana, que puedas comenzar de 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nuevo con mi amor.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7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.MER 3648541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0100" y="0"/>
            <a:ext cx="6116441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 descr="decocolorido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223" y="289704"/>
            <a:ext cx="1819581" cy="169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4" descr="decocoloridofl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268" y="5659095"/>
            <a:ext cx="1819581" cy="169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6" descr="0_5db56_1612340f_L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1984" y="5339763"/>
            <a:ext cx="3150027" cy="2132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 15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1973605"/>
            <a:ext cx="1414728" cy="82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 16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1010671"/>
            <a:ext cx="1414728" cy="82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Image 17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2934895"/>
            <a:ext cx="1414728" cy="82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Image 18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3896184"/>
            <a:ext cx="1414728" cy="82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Image 19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4859118"/>
            <a:ext cx="1414728" cy="82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Image 20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5740574"/>
            <a:ext cx="1414728" cy="82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Image 21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6701863"/>
            <a:ext cx="1414728" cy="82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Image 22" descr="127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54935" y="129215"/>
            <a:ext cx="1414728" cy="824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0350" name="Rectangle 14"/>
          <p:cNvSpPr>
            <a:spLocks noChangeArrowheads="1"/>
          </p:cNvSpPr>
          <p:nvPr/>
        </p:nvSpPr>
        <p:spPr bwMode="auto">
          <a:xfrm>
            <a:off x="412379" y="2894566"/>
            <a:ext cx="2885878" cy="2784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Cuántas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sonrisas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pueden llenar un 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día feliz de amor</a:t>
            </a:r>
            <a:r>
              <a:rPr lang="es-ES" dirty="0" smtClean="0">
                <a:latin typeface="Harlow Solid Italic" pitchFamily="82" charset="0"/>
              </a:rPr>
              <a:t>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0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0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3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FEMMES 0_71926_f52ba41b_L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91559" y="0"/>
            <a:ext cx="6303817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3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384" y="530026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4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384" y="5899417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5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224" y="530026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 6" descr="deco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224" y="5899417"/>
            <a:ext cx="880442" cy="132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Image 7" descr="decopapi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48239" y="3069870"/>
            <a:ext cx="1725517" cy="1272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8296" name="Rectangle 8"/>
          <p:cNvSpPr>
            <a:spLocks noChangeArrowheads="1"/>
          </p:cNvSpPr>
          <p:nvPr/>
        </p:nvSpPr>
        <p:spPr bwMode="auto">
          <a:xfrm>
            <a:off x="310035" y="2696218"/>
            <a:ext cx="2038648" cy="349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Que creas que tus anhelos serán una realidad.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8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4" descr="vjbhnvau.jpg"/>
          <p:cNvPicPr>
            <a:picLocks noChangeAspect="1"/>
          </p:cNvPicPr>
          <p:nvPr/>
        </p:nvPicPr>
        <p:blipFill>
          <a:blip r:embed="rId2"/>
          <a:srcRect b="2556"/>
          <a:stretch>
            <a:fillRect/>
          </a:stretch>
        </p:blipFill>
        <p:spPr bwMode="auto">
          <a:xfrm>
            <a:off x="0" y="-538883"/>
            <a:ext cx="11490753" cy="8171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8" descr="crkf1hu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78812"/>
            <a:ext cx="10561396" cy="7153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10" descr="oumdh14y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0699" y="690830"/>
            <a:ext cx="1436099" cy="1201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Image 18" descr="rose rg s'ouvre anim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53338" y="0"/>
            <a:ext cx="2416325" cy="213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.COUCHER DE SOLEIL e77741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98558"/>
            <a:ext cx="11574432" cy="9071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5" descr="2925879853_1_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4348947" y="-1017666"/>
            <a:ext cx="3779883" cy="203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6" descr="2925879853_1_15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20979" y="1173144"/>
            <a:ext cx="3779882" cy="203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5" name="Rectangle 5"/>
          <p:cNvSpPr>
            <a:spLocks noChangeArrowheads="1"/>
          </p:cNvSpPr>
          <p:nvPr/>
        </p:nvSpPr>
        <p:spPr bwMode="auto">
          <a:xfrm>
            <a:off x="491295" y="5617594"/>
            <a:ext cx="2714644" cy="20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P</a:t>
            </a:r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ara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Adán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el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paraíso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era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donde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estaba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Eva</a:t>
            </a:r>
            <a:r>
              <a:rPr lang="en-US" dirty="0">
                <a:solidFill>
                  <a:srgbClr val="FFFF00"/>
                </a:solidFill>
                <a:latin typeface="Kristen ITC" pitchFamily="66" charset="0"/>
              </a:rPr>
              <a:t>.</a:t>
            </a:r>
          </a:p>
        </p:txBody>
      </p:sp>
      <p:pic>
        <p:nvPicPr>
          <p:cNvPr id="6" name="Image 7" descr="5je1zssf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8485" y="-684244"/>
            <a:ext cx="5550701" cy="5005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6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6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705609" y="530202"/>
            <a:ext cx="4347429" cy="382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104975" rIns="0" bIns="104975" anchor="ctr">
            <a:spAutoFit/>
          </a:bodyPr>
          <a:lstStyle/>
          <a:p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Yo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me </a:t>
            </a:r>
            <a:r>
              <a:rPr lang="fr-FR" b="1" dirty="0" err="1" smtClean="0">
                <a:solidFill>
                  <a:srgbClr val="FFFF00"/>
                </a:solidFill>
                <a:latin typeface="Kristen ITC" pitchFamily="66" charset="0"/>
              </a:rPr>
              <a:t>alcerqué</a:t>
            </a:r>
            <a:r>
              <a:rPr lang="fr-FR" b="1" dirty="0" smtClean="0">
                <a:solidFill>
                  <a:srgbClr val="FFFF00"/>
                </a:solidFill>
                <a:latin typeface="Kristen ITC" pitchFamily="66" charset="0"/>
              </a:rPr>
              <a:t> a 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un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pino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verde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ver si la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divisaba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sólo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divisé el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polvo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del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coche que la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llevaba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.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Anda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: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ya se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acabó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el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alboroto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vamos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al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tiroteo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.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sz="1900" b="1" dirty="0">
                <a:latin typeface="Lucida Calligraphy" pitchFamily="66" charset="0"/>
              </a:rPr>
              <a:t/>
            </a:r>
            <a:br>
              <a:rPr lang="fr-FR" sz="1900" b="1" dirty="0">
                <a:latin typeface="Lucida Calligraphy" pitchFamily="66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r>
              <a:rPr lang="fr-FR" b="1" dirty="0">
                <a:latin typeface="Calibri" pitchFamily="34" charset="0"/>
              </a:rPr>
              <a:t/>
            </a:r>
            <a:br>
              <a:rPr lang="fr-FR" b="1" dirty="0">
                <a:latin typeface="Calibri" pitchFamily="34" charset="0"/>
              </a:rPr>
            </a:br>
            <a:endParaRPr lang="fr-FR" b="1" dirty="0">
              <a:latin typeface="Calibri" pitchFamily="34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634832" y="1010626"/>
            <a:ext cx="4331433" cy="53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8009" tIns="54005" rIns="108009" bIns="54005" anchor="ctr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  <a:latin typeface="Kristen ITC" pitchFamily="66" charset="0"/>
              </a:rPr>
              <a:t>Federico García Lorca 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6849277" y="5459424"/>
            <a:ext cx="3186889" cy="1771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8009" tIns="54005" rIns="108009" bIns="54005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En la calle de los Muros </a:t>
            </a:r>
            <a:br>
              <a:rPr lang="fr-FR" b="1" dirty="0">
                <a:solidFill>
                  <a:srgbClr val="FF00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han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matado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una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paloma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. </a:t>
            </a:r>
            <a:br>
              <a:rPr lang="fr-FR" b="1" dirty="0">
                <a:solidFill>
                  <a:srgbClr val="FF0000"/>
                </a:solidFill>
                <a:latin typeface="Kristen ITC" pitchFamily="66" charset="0"/>
              </a:rPr>
            </a:b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Yo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cortaré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 con mis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manos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 </a:t>
            </a:r>
            <a:br>
              <a:rPr lang="fr-FR" b="1" dirty="0">
                <a:solidFill>
                  <a:srgbClr val="FF00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las flores de su corona. </a:t>
            </a:r>
            <a:br>
              <a:rPr lang="fr-FR" b="1" dirty="0">
                <a:solidFill>
                  <a:srgbClr val="FF00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Anda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, </a:t>
            </a:r>
            <a:r>
              <a:rPr lang="fr-FR" b="1" dirty="0" err="1">
                <a:solidFill>
                  <a:srgbClr val="FF00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0000"/>
                </a:solidFill>
                <a:latin typeface="Kristen ITC" pitchFamily="66" charset="0"/>
              </a:rPr>
              <a:t>: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endParaRPr lang="fr-FR" b="1" dirty="0">
              <a:latin typeface="Lucida Calligraphy" pitchFamily="66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314159" y="2446010"/>
            <a:ext cx="3462605" cy="260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8009" tIns="54005" rIns="108009" bIns="54005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No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salgas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paloma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al campo,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mira que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soy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cazador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y si te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tiro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y te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mato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para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mí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será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el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dolor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para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mí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será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 el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quebranto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br>
              <a:rPr lang="fr-FR" b="1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Anda,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fr-FR" b="1" dirty="0" err="1">
                <a:solidFill>
                  <a:srgbClr val="FFFF00"/>
                </a:solidFill>
                <a:latin typeface="Kristen ITC" pitchFamily="66" charset="0"/>
              </a:rPr>
              <a:t>jaleo</a:t>
            </a:r>
            <a:r>
              <a:rPr lang="fr-FR" b="1" dirty="0">
                <a:solidFill>
                  <a:srgbClr val="FFFF00"/>
                </a:solidFill>
                <a:latin typeface="Kristen ITC" pitchFamily="66" charset="0"/>
              </a:rPr>
              <a:t>: </a:t>
            </a: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>
                <a:latin typeface="Lucida Calligraphy" pitchFamily="66" charset="0"/>
              </a:rPr>
              <a:t/>
            </a:r>
            <a:br>
              <a:rPr lang="fr-FR" b="1" dirty="0">
                <a:latin typeface="Lucida Calligraphy" pitchFamily="66" charset="0"/>
              </a:rPr>
            </a:br>
            <a:r>
              <a:rPr lang="fr-FR" b="1" dirty="0"/>
              <a:t/>
            </a:r>
            <a:br>
              <a:rPr lang="fr-FR" b="1" dirty="0"/>
            </a:br>
            <a:endParaRPr lang="es-ES" b="1" dirty="0"/>
          </a:p>
        </p:txBody>
      </p:sp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73921"/>
            <a:ext cx="4120471" cy="485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rose rg s'ouvre en coeu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9637" y="1812767"/>
            <a:ext cx="2852633" cy="2577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FEMMES 95ae3e4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4945"/>
            <a:ext cx="11177856" cy="6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5" descr="mod_article3436764_1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5290" y="4853364"/>
            <a:ext cx="1933211" cy="1443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 10" descr="mod_article3436764_18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97982" y="3576028"/>
            <a:ext cx="2110804" cy="1574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11" descr="petit_oiseau_02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83691" y="5392436"/>
            <a:ext cx="1896338" cy="209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Image 13" descr="petit_oiseau_02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239" y="5418773"/>
            <a:ext cx="1894080" cy="209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4439" name="Rectangle 7"/>
          <p:cNvSpPr>
            <a:spLocks noChangeArrowheads="1"/>
          </p:cNvSpPr>
          <p:nvPr/>
        </p:nvSpPr>
        <p:spPr bwMode="auto">
          <a:xfrm>
            <a:off x="3518759" y="530849"/>
            <a:ext cx="4351057" cy="2692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algn="ctr" defTabSz="1085012"/>
            <a:r>
              <a:rPr lang="es-ES" sz="2800" dirty="0">
                <a:solidFill>
                  <a:srgbClr val="FFFF00"/>
                </a:solidFill>
                <a:latin typeface="Kristen ITC" pitchFamily="66" charset="0"/>
              </a:rPr>
              <a:t>Que encuentres tiempo</a:t>
            </a:r>
            <a:br>
              <a:rPr lang="es-ES" sz="28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2800" dirty="0">
                <a:solidFill>
                  <a:srgbClr val="FFFF00"/>
                </a:solidFill>
                <a:latin typeface="Kristen ITC" pitchFamily="66" charset="0"/>
              </a:rPr>
              <a:t>para apreciar la vida y tiempo para compartir tu belleza </a:t>
            </a:r>
            <a:r>
              <a:rPr lang="es-ES" sz="2800" dirty="0" smtClean="0">
                <a:solidFill>
                  <a:srgbClr val="FFFF00"/>
                </a:solidFill>
                <a:latin typeface="Kristen ITC" pitchFamily="66" charset="0"/>
              </a:rPr>
              <a:t>espiritual </a:t>
            </a:r>
            <a:r>
              <a:rPr lang="es-ES" sz="2800" dirty="0" smtClean="0">
                <a:solidFill>
                  <a:srgbClr val="FFFF00"/>
                </a:solidFill>
                <a:latin typeface="Kristen ITC" pitchFamily="66" charset="0"/>
              </a:rPr>
              <a:t>conmigo.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4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BOUGIE COEUR 3048589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4502" y="0"/>
            <a:ext cx="8875161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3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833" y="209871"/>
            <a:ext cx="282193" cy="47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Image 4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6094" y="6942185"/>
            <a:ext cx="282193" cy="47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Image 5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833" y="6862352"/>
            <a:ext cx="282193" cy="47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 6" descr="3045824339_1_7_gxauGrpU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16396" y="289704"/>
            <a:ext cx="281441" cy="47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4199" name="Rectangle 7"/>
          <p:cNvSpPr>
            <a:spLocks noChangeArrowheads="1"/>
          </p:cNvSpPr>
          <p:nvPr/>
        </p:nvSpPr>
        <p:spPr bwMode="auto">
          <a:xfrm>
            <a:off x="419857" y="1887524"/>
            <a:ext cx="1928826" cy="4969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Que veas tu presente como un regalo, </a:t>
            </a:r>
            <a:endParaRPr lang="es-ES" sz="3200" dirty="0" smtClean="0">
              <a:solidFill>
                <a:srgbClr val="FFFF00"/>
              </a:solidFill>
              <a:latin typeface="Kristen ITC" pitchFamily="66" charset="0"/>
            </a:endParaRPr>
          </a:p>
          <a:p>
            <a:pPr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tu futuro como otro más.</a:t>
            </a: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4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64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FEMMES 7c5ffc0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6164" y="0"/>
            <a:ext cx="6283499" cy="7632700"/>
          </a:xfrm>
          <a:prstGeom prst="ellipse">
            <a:avLst/>
          </a:prstGeom>
          <a:noFill/>
          <a:ln w="9525">
            <a:solidFill>
              <a:srgbClr val="1116E9"/>
            </a:solidFill>
            <a:miter lim="800000"/>
            <a:headEnd/>
            <a:tailEnd/>
          </a:ln>
        </p:spPr>
      </p:pic>
      <p:pic>
        <p:nvPicPr>
          <p:cNvPr id="18435" name="Image 6" descr="papillon-roug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9211" y="673078"/>
            <a:ext cx="1438056" cy="1300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8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8833" y="209871"/>
            <a:ext cx="892483" cy="141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9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35425" y="6222864"/>
            <a:ext cx="892483" cy="1409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463" name="Rectangle 7"/>
          <p:cNvSpPr>
            <a:spLocks noChangeArrowheads="1"/>
          </p:cNvSpPr>
          <p:nvPr/>
        </p:nvSpPr>
        <p:spPr bwMode="auto">
          <a:xfrm>
            <a:off x="617062" y="3405662"/>
            <a:ext cx="3515750" cy="250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Y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tus anhelos </a:t>
            </a:r>
            <a:r>
              <a:rPr lang="es-ES" sz="3200" dirty="0" err="1" smtClean="0">
                <a:solidFill>
                  <a:srgbClr val="FFFF00"/>
                </a:solidFill>
                <a:latin typeface="Kristen ITC" pitchFamily="66" charset="0"/>
              </a:rPr>
              <a:t>seán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una realidad.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endParaRPr lang="es-ES" sz="3200" dirty="0">
              <a:solidFill>
                <a:srgbClr val="FFFF00"/>
              </a:solidFill>
              <a:latin typeface="Kristen ITC" pitchFamily="66" charset="0"/>
            </a:endParaRPr>
          </a:p>
        </p:txBody>
      </p:sp>
      <p:pic>
        <p:nvPicPr>
          <p:cNvPr id="18439" name="Image 9" descr="73d1e470bf96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9649" y="5682963"/>
            <a:ext cx="892483" cy="1409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5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ps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99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4" descr="decopapi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60309"/>
            <a:ext cx="1725517" cy="1272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5" descr="decopapi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19061" y="5831930"/>
            <a:ext cx="1725516" cy="1272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1366" name="Rectangle 6"/>
          <p:cNvSpPr>
            <a:spLocks noChangeArrowheads="1"/>
          </p:cNvSpPr>
          <p:nvPr/>
        </p:nvSpPr>
        <p:spPr bwMode="auto">
          <a:xfrm>
            <a:off x="2062931" y="6110036"/>
            <a:ext cx="6071475" cy="1522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“Que la felicidad eterna"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sea para ti la eterna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felicidad.</a:t>
            </a: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1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yo-no-te-pido-top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740" y="391758"/>
            <a:ext cx="9014376" cy="724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06" name="Rectangle 6"/>
          <p:cNvSpPr>
            <a:spLocks noChangeArrowheads="1"/>
          </p:cNvSpPr>
          <p:nvPr/>
        </p:nvSpPr>
        <p:spPr bwMode="auto">
          <a:xfrm>
            <a:off x="623047" y="705307"/>
            <a:ext cx="2014483" cy="6231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Agrega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una página dorada al diario de cada nuevo día, y que 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puedas ser mi amor</a:t>
            </a:r>
            <a:r>
              <a:rPr lang="es-ES" sz="3200" dirty="0" smtClean="0">
                <a:latin typeface="Harlow Solid Italic" pitchFamily="82" charset="0"/>
              </a:rPr>
              <a:t>.</a:t>
            </a:r>
            <a:r>
              <a:rPr lang="es-ES" dirty="0">
                <a:latin typeface="Arial" charset="0"/>
              </a:rPr>
              <a:t/>
            </a:r>
            <a:br>
              <a:rPr lang="es-ES" dirty="0">
                <a:latin typeface="Arial" charset="0"/>
              </a:rPr>
            </a:b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60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 4" descr="couple tendress rose effet anim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4699" y="0"/>
            <a:ext cx="5591788" cy="76327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6" descr="gr coeur roses et autres coeurs glitte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269" y="371034"/>
            <a:ext cx="3165680" cy="264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cople dans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73921"/>
            <a:ext cx="4120471" cy="4858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ARTIFICE 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04386" y="1171408"/>
            <a:ext cx="1749146" cy="16025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2" descr="c071477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6929" y="792570"/>
            <a:ext cx="8430424" cy="6496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20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9271" y="6018755"/>
            <a:ext cx="751010" cy="68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21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6137" y="887392"/>
            <a:ext cx="751010" cy="68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22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7750" y="829606"/>
            <a:ext cx="751010" cy="68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 23" descr="2b21b92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17977" y="2213927"/>
            <a:ext cx="751763" cy="68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 25" descr="9d07587b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857" y="6466479"/>
            <a:ext cx="1690148" cy="116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 15" descr="b9n0mpg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67060" y="5719999"/>
            <a:ext cx="1302603" cy="131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Image 16" descr="b9n0mpg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662291" y="979396"/>
            <a:ext cx="1303356" cy="13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9562" name="Rectangle 10"/>
          <p:cNvSpPr>
            <a:spLocks noChangeArrowheads="1"/>
          </p:cNvSpPr>
          <p:nvPr/>
        </p:nvSpPr>
        <p:spPr bwMode="auto">
          <a:xfrm>
            <a:off x="276981" y="958830"/>
            <a:ext cx="2286893" cy="5462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 Las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cosas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más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bellas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y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mejores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en el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mundo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no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puede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verse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ni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tocarse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...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pero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se </a:t>
            </a:r>
            <a:r>
              <a:rPr lang="en-US" sz="3200" dirty="0" err="1" smtClean="0">
                <a:solidFill>
                  <a:srgbClr val="FFFF00"/>
                </a:solidFill>
                <a:latin typeface="Kristen ITC" pitchFamily="66" charset="0"/>
              </a:rPr>
              <a:t>sienten</a:t>
            </a:r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en el </a:t>
            </a:r>
            <a:r>
              <a:rPr lang="en-US" sz="3200" dirty="0" err="1" smtClean="0">
                <a:solidFill>
                  <a:srgbClr val="FFFF00"/>
                </a:solidFill>
                <a:latin typeface="Kristen ITC" pitchFamily="66" charset="0"/>
              </a:rPr>
              <a:t>corazón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.</a:t>
            </a:r>
            <a:endParaRPr lang="en-US" sz="3200" dirty="0"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9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OUPLES 1a708bf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1983" y="0"/>
            <a:ext cx="6762099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3" descr="3025089572_1_5_caNoIS7z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384" y="289704"/>
            <a:ext cx="1608125" cy="144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4" descr="3025089572_1_5_caNoIS7z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833" y="5899417"/>
            <a:ext cx="1608877" cy="1441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5" descr="23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13178" y="3896183"/>
            <a:ext cx="1044491" cy="152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8" descr="decoasi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3570" y="371183"/>
            <a:ext cx="1173923" cy="1409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Image 9" descr="decoasie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84368" y="5980897"/>
            <a:ext cx="1173923" cy="1409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2393" name="Rectangle 9"/>
          <p:cNvSpPr>
            <a:spLocks noChangeArrowheads="1"/>
          </p:cNvSpPr>
          <p:nvPr/>
        </p:nvSpPr>
        <p:spPr bwMode="auto">
          <a:xfrm>
            <a:off x="378515" y="2211459"/>
            <a:ext cx="2184550" cy="2999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4897" tIns="22449" rIns="44897" bIns="22449">
            <a:spAutoFit/>
          </a:bodyPr>
          <a:lstStyle/>
          <a:p>
            <a:pPr defTabSz="1085012"/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S</a:t>
            </a:r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i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fueras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una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lágrima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, no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lloraría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miedo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a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perderte</a:t>
            </a:r>
            <a:endParaRPr lang="es-ES" sz="3200" dirty="0">
              <a:solidFill>
                <a:srgbClr val="FFFF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2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3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FEMMES 4477d83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4398" y="0"/>
            <a:ext cx="8307764" cy="750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96823" y="5819584"/>
            <a:ext cx="1672840" cy="181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12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6878" y="129215"/>
            <a:ext cx="904523" cy="91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6878" y="6461541"/>
            <a:ext cx="904523" cy="91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43479" y="3976839"/>
            <a:ext cx="1626184" cy="176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28428" y="2036978"/>
            <a:ext cx="1641235" cy="1777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8" descr="09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43479" y="129215"/>
            <a:ext cx="1626184" cy="176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5219" y="6392407"/>
            <a:ext cx="904523" cy="911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Image 13" descr="decorosebleue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35455" y="829605"/>
            <a:ext cx="904523" cy="91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3419" name="Rectangle 11"/>
          <p:cNvSpPr>
            <a:spLocks noChangeArrowheads="1"/>
          </p:cNvSpPr>
          <p:nvPr/>
        </p:nvSpPr>
        <p:spPr bwMode="auto">
          <a:xfrm>
            <a:off x="719403" y="1278152"/>
            <a:ext cx="2843726" cy="4969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 Si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sigues creyendo en ellos, tus sueños seguirán tratando de florecer </a:t>
            </a:r>
            <a:endParaRPr lang="es-ES" sz="3200" dirty="0" smtClean="0">
              <a:solidFill>
                <a:srgbClr val="FFFF00"/>
              </a:solidFill>
              <a:latin typeface="Kristen ITC" pitchFamily="66" charset="0"/>
            </a:endParaRPr>
          </a:p>
          <a:p>
            <a:pPr defTabSz="1085012"/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en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ti.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endParaRPr lang="es-ES" sz="3200" dirty="0">
              <a:solidFill>
                <a:srgbClr val="FFFF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4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419857" y="3647824"/>
            <a:ext cx="3357586" cy="349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 anchor="ctr"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</a:t>
            </a:r>
            <a:r>
              <a:rPr lang="en-US" sz="32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i 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la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vida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un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sueño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, y los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sueños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sueños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son, no dudes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que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de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mis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sueños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tú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eres</a:t>
            </a:r>
            <a:r>
              <a:rPr lang="en-US" sz="3200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 el </a:t>
            </a:r>
            <a:r>
              <a:rPr lang="en-US" sz="3200" dirty="0" err="1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mejor</a:t>
            </a:r>
            <a:r>
              <a:rPr lang="en-US" sz="32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Kristen ITC" pitchFamily="66" charset="0"/>
              </a:rPr>
              <a:t>. </a:t>
            </a:r>
            <a:endParaRPr lang="en-US" sz="32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8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58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05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.LA MER 331766b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4502" y="642780"/>
            <a:ext cx="8875161" cy="6308458"/>
          </a:xfrm>
          <a:prstGeom prst="rect">
            <a:avLst/>
          </a:prstGeom>
          <a:noFill/>
          <a:ln w="76200">
            <a:solidFill>
              <a:srgbClr val="990033"/>
            </a:solidFill>
            <a:miter lim="800000"/>
            <a:headEnd/>
            <a:tailEnd/>
          </a:ln>
        </p:spPr>
      </p:pic>
      <p:pic>
        <p:nvPicPr>
          <p:cNvPr id="17411" name="Image 3" descr="papillon-rouge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5408" y="5384206"/>
            <a:ext cx="1242402" cy="1121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6" descr="2982385257_1_5_7Tmq4aaK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063" y="6130686"/>
            <a:ext cx="2042325" cy="120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7" descr="2982385257_1_5_7Tmq4aaK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042325" cy="120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Image 9" descr="0001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7603" y="1010671"/>
            <a:ext cx="1538140" cy="1282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7271" name="Rectangle 7"/>
          <p:cNvSpPr>
            <a:spLocks noChangeArrowheads="1"/>
          </p:cNvSpPr>
          <p:nvPr/>
        </p:nvSpPr>
        <p:spPr bwMode="auto">
          <a:xfrm>
            <a:off x="348419" y="1725876"/>
            <a:ext cx="2106285" cy="398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/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R</a:t>
            </a:r>
            <a:r>
              <a:rPr lang="es-ES" sz="3200" dirty="0" smtClean="0">
                <a:solidFill>
                  <a:srgbClr val="FFFF00"/>
                </a:solidFill>
                <a:latin typeface="Kristen ITC" pitchFamily="66" charset="0"/>
              </a:rPr>
              <a:t>ecuerda </a:t>
            </a: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cuántas sonrisas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r>
              <a:rPr lang="es-ES" sz="3200" dirty="0">
                <a:solidFill>
                  <a:srgbClr val="FFFF00"/>
                </a:solidFill>
                <a:latin typeface="Kristen ITC" pitchFamily="66" charset="0"/>
              </a:rPr>
              <a:t>pueden llenar un día.</a:t>
            </a:r>
            <a:br>
              <a:rPr lang="es-ES" sz="3200" dirty="0">
                <a:solidFill>
                  <a:srgbClr val="FFFF00"/>
                </a:solidFill>
                <a:latin typeface="Kristen ITC" pitchFamily="66" charset="0"/>
              </a:rPr>
            </a:br>
            <a:endParaRPr lang="es-ES" sz="3200" dirty="0">
              <a:solidFill>
                <a:srgbClr val="FFFF00"/>
              </a:solidFill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7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7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FEMMES 7ecc5f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0253" y="0"/>
            <a:ext cx="6761347" cy="7632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1507" name="Image 4" descr="2979585535_1_7_o2zRGlb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7118" y="5184212"/>
            <a:ext cx="915811" cy="24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Image 6" descr="2979585535_1_7_o2zRGlbK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40139" y="0"/>
            <a:ext cx="915810" cy="24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Image 7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40138" y="2435320"/>
            <a:ext cx="586962" cy="53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60456" y="6540551"/>
            <a:ext cx="586962" cy="53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60456" y="5258284"/>
            <a:ext cx="586962" cy="53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Image 8" descr="decorosepapillon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08617" y="3779314"/>
            <a:ext cx="586962" cy="53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9322" name="Rectangle 10"/>
          <p:cNvSpPr>
            <a:spLocks noChangeArrowheads="1"/>
          </p:cNvSpPr>
          <p:nvPr/>
        </p:nvSpPr>
        <p:spPr bwMode="auto">
          <a:xfrm>
            <a:off x="623047" y="1334923"/>
            <a:ext cx="2725768" cy="5462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4897" tIns="22449" rIns="44897" bIns="22449">
            <a:spAutoFit/>
          </a:bodyPr>
          <a:lstStyle/>
          <a:p>
            <a:pPr defTabSz="1085012"/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N</a:t>
            </a:r>
            <a:r>
              <a:rPr lang="en-US" sz="3200" dirty="0" err="1" smtClean="0">
                <a:solidFill>
                  <a:srgbClr val="FFFF00"/>
                </a:solidFill>
                <a:latin typeface="Kristen ITC" pitchFamily="66" charset="0"/>
              </a:rPr>
              <a:t>os</a:t>
            </a:r>
            <a:r>
              <a:rPr lang="en-US" sz="3200" dirty="0" smtClean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conocimos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un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día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fue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como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por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casualidad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y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nunca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pensé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que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en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ti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encontraría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, lo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que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he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llegado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 a </a:t>
            </a:r>
            <a:r>
              <a:rPr lang="en-US" sz="3200" dirty="0" err="1">
                <a:solidFill>
                  <a:srgbClr val="FFFF00"/>
                </a:solidFill>
                <a:latin typeface="Kristen ITC" pitchFamily="66" charset="0"/>
              </a:rPr>
              <a:t>encontrar</a:t>
            </a:r>
            <a:r>
              <a:rPr lang="en-US" sz="3200" dirty="0">
                <a:solidFill>
                  <a:srgbClr val="FFFF00"/>
                </a:solidFill>
                <a:latin typeface="Kristen ITC" pitchFamily="66" charset="0"/>
              </a:rPr>
              <a:t>.</a:t>
            </a:r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9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9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32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fond Image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067"/>
            <a:ext cx="11269663" cy="7639767"/>
          </a:xfrm>
          <a:prstGeom prst="rect">
            <a:avLst/>
          </a:prstGeom>
          <a:noFill/>
        </p:spPr>
      </p:pic>
      <p:pic>
        <p:nvPicPr>
          <p:cNvPr id="21513" name="Picture 13" descr="butlets_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9581" y="530049"/>
            <a:ext cx="731745" cy="648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5" descr="butlets_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06797" y="673078"/>
            <a:ext cx="731745" cy="64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6" descr="butlets_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7309" y="1964539"/>
            <a:ext cx="731745" cy="648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3" descr="avatar_5511_13260337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6981" y="6102366"/>
            <a:ext cx="968487" cy="1150822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920187" y="0"/>
            <a:ext cx="5597207" cy="4171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8009" tIns="54005" rIns="108009" bIns="54005">
            <a:spAutoFit/>
          </a:bodyPr>
          <a:lstStyle/>
          <a:p>
            <a:pPr algn="ctr"/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fld id="{D85C2308-C1DD-45B9-96F5-D09B954F2821}" type="datetime4">
              <a:rPr lang="es-ES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12 de febrero de 2017</a:t>
            </a:fld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r>
              <a:rPr lang="es-E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son las </a:t>
            </a:r>
            <a:fld id="{7701C4C9-DE26-4671-8631-6D8C3190851C}" type="datetime10">
              <a:rPr lang="es-ES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pPr algn="ctr"/>
              <a:t>21:40</a:t>
            </a:fld>
            <a:r>
              <a:rPr lang="es-E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</a:t>
            </a:r>
          </a:p>
          <a:p>
            <a:pPr algn="ctr"/>
            <a:r>
              <a:rPr lang="es-E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Un </a:t>
            </a:r>
            <a:r>
              <a:rPr lang="es-ES" sz="32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Fuerte abrazo </a:t>
            </a:r>
            <a:r>
              <a:rPr lang="es-ES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me alegro que te haya gustado</a:t>
            </a:r>
            <a:r>
              <a:rPr lang="es-ES" sz="3200" b="1" dirty="0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SimSun" pitchFamily="2" charset="-122"/>
              </a:rPr>
              <a:t> </a:t>
            </a:r>
          </a:p>
          <a:p>
            <a:pPr algn="ctr"/>
            <a:endParaRPr lang="es-ES" sz="5200" b="1" dirty="0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24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  <a:p>
            <a:pPr algn="ctr"/>
            <a:endParaRPr lang="es-ES" sz="2800" b="1" dirty="0">
              <a:solidFill>
                <a:srgbClr val="99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ea typeface="SimSun" pitchFamily="2" charset="-122"/>
            </a:endParaRPr>
          </a:p>
        </p:txBody>
      </p:sp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7555336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7410420" y="3773457"/>
            <a:ext cx="76327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773456" y="3773457"/>
            <a:ext cx="76327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1000" contrast="66000"/>
          </a:blip>
          <a:srcRect/>
          <a:stretch>
            <a:fillRect/>
          </a:stretch>
        </p:blipFill>
        <p:spPr bwMode="auto">
          <a:xfrm>
            <a:off x="1491427" y="6173804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heme/theme1.xml><?xml version="1.0" encoding="utf-8"?>
<a:theme xmlns:a="http://schemas.openxmlformats.org/drawingml/2006/main" name="DIA DE LOS ENAMORA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 DE LOS ENAMORADOS</Template>
  <TotalTime>7</TotalTime>
  <Words>362</Words>
  <Application>Microsoft Office PowerPoint</Application>
  <PresentationFormat>Personalizado</PresentationFormat>
  <Paragraphs>51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DIA DE LOS ENAMORADOS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2017-02-12T20:40:50Z</dcterms:created>
  <dcterms:modified xsi:type="dcterms:W3CDTF">2017-02-12T20:48:11Z</dcterms:modified>
</cp:coreProperties>
</file>