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86" r:id="rId4"/>
    <p:sldId id="257" r:id="rId5"/>
    <p:sldId id="261" r:id="rId6"/>
    <p:sldId id="287" r:id="rId7"/>
    <p:sldId id="260" r:id="rId8"/>
    <p:sldId id="258" r:id="rId9"/>
    <p:sldId id="288" r:id="rId10"/>
    <p:sldId id="259" r:id="rId11"/>
    <p:sldId id="262" r:id="rId12"/>
    <p:sldId id="289" r:id="rId13"/>
    <p:sldId id="265" r:id="rId14"/>
    <p:sldId id="266" r:id="rId15"/>
    <p:sldId id="290" r:id="rId16"/>
    <p:sldId id="264" r:id="rId17"/>
    <p:sldId id="269" r:id="rId18"/>
    <p:sldId id="291" r:id="rId19"/>
    <p:sldId id="267" r:id="rId20"/>
    <p:sldId id="268" r:id="rId21"/>
    <p:sldId id="292" r:id="rId22"/>
    <p:sldId id="270" r:id="rId23"/>
    <p:sldId id="273" r:id="rId24"/>
    <p:sldId id="293" r:id="rId25"/>
    <p:sldId id="272" r:id="rId26"/>
    <p:sldId id="271" r:id="rId27"/>
    <p:sldId id="294" r:id="rId28"/>
    <p:sldId id="275" r:id="rId29"/>
    <p:sldId id="274" r:id="rId30"/>
    <p:sldId id="295" r:id="rId31"/>
    <p:sldId id="276" r:id="rId32"/>
    <p:sldId id="279" r:id="rId33"/>
    <p:sldId id="296" r:id="rId34"/>
    <p:sldId id="277" r:id="rId35"/>
    <p:sldId id="280" r:id="rId36"/>
    <p:sldId id="297" r:id="rId37"/>
    <p:sldId id="282" r:id="rId38"/>
    <p:sldId id="278" r:id="rId39"/>
    <p:sldId id="298" r:id="rId40"/>
    <p:sldId id="281" r:id="rId41"/>
    <p:sldId id="284" r:id="rId42"/>
    <p:sldId id="299" r:id="rId43"/>
    <p:sldId id="285" r:id="rId44"/>
    <p:sldId id="300" r:id="rId4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2XPlPkarGb5eeIjCkVuJA" hashData="hpA+NuLaPVRmV3kgzEfMW5NP/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6699"/>
    <a:srgbClr val="FF9933"/>
    <a:srgbClr val="0066FF"/>
    <a:srgbClr val="008E40"/>
    <a:srgbClr val="00220D"/>
    <a:srgbClr val="56EE32"/>
    <a:srgbClr val="1E1100"/>
    <a:srgbClr val="9F64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20"/>
    <p:restoredTop sz="94660"/>
  </p:normalViewPr>
  <p:slideViewPr>
    <p:cSldViewPr>
      <p:cViewPr>
        <p:scale>
          <a:sx n="232" d="100"/>
          <a:sy n="232" d="100"/>
        </p:scale>
        <p:origin x="996" y="12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04805-277D-41B9-A4E5-A23A67B60F08}" type="datetimeFigureOut">
              <a:rPr lang="es-PE" smtClean="0"/>
              <a:pPr/>
              <a:t>10/02/2017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E3464-ACF8-4F23-B9E8-FAE581C0E4D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2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168ce1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33456">
            <a:off x="418825" y="232252"/>
            <a:ext cx="5822544" cy="3842880"/>
          </a:xfrm>
          <a:prstGeom prst="rect">
            <a:avLst/>
          </a:prstGeom>
        </p:spPr>
      </p:pic>
      <p:pic>
        <p:nvPicPr>
          <p:cNvPr id="39950" name="Picture 14" descr="imagen renderizad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3286130"/>
            <a:ext cx="4562475" cy="1009650"/>
          </a:xfrm>
          <a:prstGeom prst="rect">
            <a:avLst/>
          </a:prstGeom>
          <a:noFill/>
        </p:spPr>
      </p:pic>
      <p:pic>
        <p:nvPicPr>
          <p:cNvPr id="14" name="13 Imagen" descr="g-gif-update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>
            <a:off x="214281" y="4429138"/>
            <a:ext cx="2665625" cy="286187"/>
          </a:xfrm>
          <a:prstGeom prst="rect">
            <a:avLst/>
          </a:prstGeom>
        </p:spPr>
      </p:pic>
      <p:pic>
        <p:nvPicPr>
          <p:cNvPr id="17" name="16 Imagen" descr="1(7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0000">
    <p:sndAc>
      <p:stSnd loop="1">
        <p:snd r:embed="rId2" name="Rosana_-_Cont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3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643042" y="2143122"/>
            <a:ext cx="28683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Uno está enamorado cuando se da cuenta de que otra persona es única.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smtClean="0">
                <a:solidFill>
                  <a:srgbClr val="FF0000"/>
                </a:solidFill>
              </a:rPr>
              <a:t>Jorge </a:t>
            </a:r>
            <a:r>
              <a:rPr lang="es-PE" dirty="0" smtClean="0">
                <a:solidFill>
                  <a:srgbClr val="FF0000"/>
                </a:solidFill>
              </a:rPr>
              <a:t>Luis Borges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6" name="5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78" name="Picture 2" descr="http://p3.storage.canalblog.com/30/99/937437/9399842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2031" y="571486"/>
            <a:ext cx="3337570" cy="457201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E1100"/>
            </a:gs>
            <a:gs pos="50000">
              <a:srgbClr val="9F640D">
                <a:shade val="67500"/>
                <a:satMod val="115000"/>
              </a:srgbClr>
            </a:gs>
            <a:gs pos="100000">
              <a:srgbClr val="9F640D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PNGPIX-COM-Couple-PNG-Transparent-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9" y="571486"/>
            <a:ext cx="1540706" cy="321471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2500312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Amar no es solamente querer, es sobre todo comprender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Françoise </a:t>
            </a:r>
            <a:r>
              <a:rPr lang="es-PE" dirty="0" err="1" smtClean="0">
                <a:solidFill>
                  <a:srgbClr val="FF0000"/>
                </a:solidFill>
              </a:rPr>
              <a:t>Sagan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7" name="6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50000"/>
          <a:stretch>
            <a:fillRect/>
          </a:stretch>
        </p:blipFill>
        <p:spPr>
          <a:xfrm>
            <a:off x="0" y="0"/>
            <a:ext cx="9144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0000"/>
          <a:stretch>
            <a:fillRect/>
          </a:stretch>
        </p:blipFill>
        <p:spPr>
          <a:xfrm>
            <a:off x="0" y="2571750"/>
            <a:ext cx="9144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77896069_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28610"/>
            <a:ext cx="2417077" cy="47148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tx2">
                <a:lumMod val="60000"/>
                <a:lumOff val="40000"/>
              </a:schemeClr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coup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855" y="1571618"/>
            <a:ext cx="3679145" cy="357188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2214560"/>
            <a:ext cx="3000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Amar no es mirarse el uno al otro; es mirar juntos en la misma dirección.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err="1" smtClean="0">
                <a:solidFill>
                  <a:srgbClr val="FF0000"/>
                </a:solidFill>
              </a:rPr>
              <a:t>Antoine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de </a:t>
            </a:r>
            <a:r>
              <a:rPr lang="es-PE" dirty="0" smtClean="0">
                <a:solidFill>
                  <a:srgbClr val="FF0000"/>
                </a:solidFill>
              </a:rPr>
              <a:t>Saint-</a:t>
            </a:r>
            <a:r>
              <a:rPr lang="es-PE" dirty="0" err="1" smtClean="0">
                <a:solidFill>
                  <a:srgbClr val="FF0000"/>
                </a:solidFill>
              </a:rPr>
              <a:t>Exupéry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tx2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50000"/>
          <a:stretch>
            <a:fillRect/>
          </a:stretch>
        </p:blipFill>
        <p:spPr>
          <a:xfrm>
            <a:off x="0" y="0"/>
            <a:ext cx="9144000" cy="2571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0000"/>
          <a:stretch>
            <a:fillRect/>
          </a:stretch>
        </p:blipFill>
        <p:spPr>
          <a:xfrm>
            <a:off x="0" y="2571750"/>
            <a:ext cx="9144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GIdcns0MsUtofaIID1TimXrrA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-44380"/>
            <a:ext cx="5357850" cy="563512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104"/>
          <a:stretch>
            <a:fillRect/>
          </a:stretch>
        </p:blipFill>
        <p:spPr>
          <a:xfrm>
            <a:off x="0" y="0"/>
            <a:ext cx="456247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0_6aa6c_6b2a817d_L.jp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571486"/>
            <a:ext cx="3494482" cy="255796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728" y="2357436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Amar es encontrar en la felicidad de otro tu propia felicidad.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err="1" smtClean="0">
                <a:solidFill>
                  <a:srgbClr val="FF0000"/>
                </a:solidFill>
              </a:rPr>
              <a:t>Gottfried</a:t>
            </a:r>
            <a:r>
              <a:rPr lang="es-PE" dirty="0" smtClean="0">
                <a:solidFill>
                  <a:srgbClr val="FF0000"/>
                </a:solidFill>
              </a:rPr>
              <a:t> Leibniz- 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e67935c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412187"/>
            <a:ext cx="4429156" cy="2731313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0_747e1_2efd6722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61697">
            <a:off x="53817" y="435124"/>
            <a:ext cx="5651056" cy="419308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357290" y="2071684"/>
            <a:ext cx="3214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El alma que hablar puede con los ojos, también puede besar con la mirada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Gustavo Adolfo Bécquer -</a:t>
            </a: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SuSW2GtIobZy36LAUtIjCmrzlI.png"/>
          <p:cNvPicPr>
            <a:picLocks noChangeAspect="1"/>
          </p:cNvPicPr>
          <p:nvPr/>
        </p:nvPicPr>
        <p:blipFill>
          <a:blip r:embed="rId3"/>
          <a:srcRect t="7225" b="6084"/>
          <a:stretch>
            <a:fillRect/>
          </a:stretch>
        </p:blipFill>
        <p:spPr>
          <a:xfrm>
            <a:off x="3357554" y="0"/>
            <a:ext cx="4449838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98679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67999">
            <a:off x="-631910" y="374688"/>
            <a:ext cx="5185469" cy="370873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2428874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Hay que escuchar a la cabeza, pero dejar hablar al corazón.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err="1" smtClean="0">
                <a:solidFill>
                  <a:srgbClr val="FF0000"/>
                </a:solidFill>
              </a:rPr>
              <a:t>Marguerite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Yourcenar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rgbClr val="008E4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b1ebd6c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80756">
            <a:off x="-588963" y="-150976"/>
            <a:ext cx="7012045" cy="532915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CC66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3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340114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006076"/>
            <a:ext cx="5072098" cy="470437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357291" y="2143122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Puede uno amar sin ser feliz; puede uno ser feliz sin amar; pero amar y ser feliz es algo prodigioso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 -Honoré </a:t>
            </a:r>
            <a:r>
              <a:rPr lang="es-PE" dirty="0" smtClean="0">
                <a:solidFill>
                  <a:srgbClr val="FF0000"/>
                </a:solidFill>
              </a:rPr>
              <a:t>de Balzac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c7ec92c9754ea8db828b18a445380d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-191123"/>
            <a:ext cx="3786214" cy="566798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0066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61265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797" y="0"/>
            <a:ext cx="3472405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728" y="2357436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Al primer amor se le quiere más, a los otros se les quiere mejor.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err="1" smtClean="0">
                <a:solidFill>
                  <a:srgbClr val="FF0000"/>
                </a:solidFill>
              </a:rPr>
              <a:t>Antoine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de </a:t>
            </a:r>
            <a:r>
              <a:rPr lang="es-PE" dirty="0" smtClean="0">
                <a:solidFill>
                  <a:srgbClr val="FF0000"/>
                </a:solidFill>
              </a:rPr>
              <a:t>Saint-</a:t>
            </a:r>
            <a:r>
              <a:rPr lang="es-PE" dirty="0" err="1" smtClean="0">
                <a:solidFill>
                  <a:srgbClr val="FF0000"/>
                </a:solidFill>
              </a:rPr>
              <a:t>Exupéry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mod_article30220899_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59153">
            <a:off x="2255693" y="0"/>
            <a:ext cx="4632614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304994Sanstitre34.png"/>
          <p:cNvPicPr>
            <a:picLocks noChangeAspect="1"/>
          </p:cNvPicPr>
          <p:nvPr/>
        </p:nvPicPr>
        <p:blipFill>
          <a:blip r:embed="rId3"/>
          <a:srcRect t="12756" b="3751"/>
          <a:stretch>
            <a:fillRect/>
          </a:stretch>
        </p:blipFill>
        <p:spPr>
          <a:xfrm>
            <a:off x="1571604" y="0"/>
            <a:ext cx="5625954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2143122"/>
            <a:ext cx="30718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Si no recuerdas la más ligera locura en que el amor te hizo caer, no has amado.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</a:t>
            </a:r>
            <a:r>
              <a:rPr lang="es-PE" dirty="0" smtClean="0">
                <a:solidFill>
                  <a:srgbClr val="FF0000"/>
                </a:solidFill>
              </a:rPr>
              <a:t>William Shakespeare-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5042427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928676"/>
            <a:ext cx="3677900" cy="43577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9d81be8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857238"/>
            <a:ext cx="6997553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357290" y="2071684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Y para estar total, completa, absolutamente enamorado, hay que tener plena conciencia de que uno también es querido, que uno también inspira amor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 -Mario Benedetti-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FF9933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b="50000"/>
          <a:stretch>
            <a:fillRect/>
          </a:stretch>
        </p:blipFill>
        <p:spPr>
          <a:xfrm>
            <a:off x="0" y="0"/>
            <a:ext cx="9144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0000"/>
          <a:stretch>
            <a:fillRect/>
          </a:stretch>
        </p:blipFill>
        <p:spPr>
          <a:xfrm>
            <a:off x="0" y="2571750"/>
            <a:ext cx="914400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ad9e0c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420"/>
            <a:ext cx="4572032" cy="530202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cafac6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571486"/>
            <a:ext cx="4039520" cy="504304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14415" y="2357436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Vivimos en el mundo cuando amamos. Sólo una vida vivida para los demás merece la pena ser vivida. </a:t>
            </a:r>
            <a:endParaRPr lang="es-PE" dirty="0" smtClean="0">
              <a:solidFill>
                <a:srgbClr val="FF0000"/>
              </a:solidFill>
            </a:endParaRPr>
          </a:p>
          <a:p>
            <a:r>
              <a:rPr lang="es-PE" dirty="0" smtClean="0">
                <a:solidFill>
                  <a:srgbClr val="FF0000"/>
                </a:solidFill>
              </a:rPr>
              <a:t>-Albert Einstein-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301190couplesaintvalentintiram33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28628"/>
            <a:ext cx="3306534" cy="471487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f8ee2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4812">
            <a:off x="0" y="-285770"/>
            <a:ext cx="4821001" cy="482100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2071684"/>
            <a:ext cx="30003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El Amor es el significado ultimado de todo lo que nos rodea. No es un simple sentimiento, es la verdad, es la alegría que está en el origen de toda creación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- </a:t>
            </a:r>
            <a:r>
              <a:rPr lang="es-PE" dirty="0" smtClean="0">
                <a:solidFill>
                  <a:srgbClr val="FF0000"/>
                </a:solidFill>
              </a:rPr>
              <a:t>Rabindranath </a:t>
            </a:r>
            <a:r>
              <a:rPr lang="es-PE" dirty="0" smtClean="0">
                <a:solidFill>
                  <a:srgbClr val="FF0000"/>
                </a:solidFill>
              </a:rPr>
              <a:t>Tagore-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714876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3q5esjx.png"/>
          <p:cNvPicPr>
            <a:picLocks noChangeAspect="1"/>
          </p:cNvPicPr>
          <p:nvPr/>
        </p:nvPicPr>
        <p:blipFill>
          <a:blip r:embed="rId3"/>
          <a:srcRect l="-7417"/>
          <a:stretch>
            <a:fillRect/>
          </a:stretch>
        </p:blipFill>
        <p:spPr>
          <a:xfrm>
            <a:off x="0" y="-142894"/>
            <a:ext cx="4414254" cy="45720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FF669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89aa67c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357436"/>
            <a:ext cx="5420359" cy="278606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728" y="2214560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Las pasiones son como los vientos, que son necesarios para dar movimiento a todo, aunque a menudo sean causa de huracanes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- </a:t>
            </a:r>
            <a:r>
              <a:rPr lang="es-PE" dirty="0" smtClean="0">
                <a:solidFill>
                  <a:srgbClr val="FF0000"/>
                </a:solidFill>
              </a:rPr>
              <a:t>Bernard Le </a:t>
            </a:r>
            <a:r>
              <a:rPr lang="es-PE" dirty="0" err="1" smtClean="0">
                <a:solidFill>
                  <a:srgbClr val="FF0000"/>
                </a:solidFill>
              </a:rPr>
              <a:t>Bouvier</a:t>
            </a:r>
            <a:r>
              <a:rPr lang="es-PE" dirty="0" smtClean="0">
                <a:solidFill>
                  <a:srgbClr val="FF0000"/>
                </a:solidFill>
              </a:rPr>
              <a:t> de </a:t>
            </a:r>
            <a:r>
              <a:rPr lang="es-PE" dirty="0" err="1" smtClean="0">
                <a:solidFill>
                  <a:srgbClr val="FF0000"/>
                </a:solidFill>
              </a:rPr>
              <a:t>Fontenelle</a:t>
            </a:r>
            <a:r>
              <a:rPr lang="es-PE" dirty="0" smtClean="0">
                <a:solidFill>
                  <a:srgbClr val="FF0000"/>
                </a:solidFill>
              </a:rPr>
              <a:t>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/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CC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4840_5cdd4_9c662bc1_X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0"/>
            <a:ext cx="3519714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50000"/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0_cbd8e_f0cdaafb_ori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42309">
            <a:off x="4072573" y="-267819"/>
            <a:ext cx="4415158" cy="595449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_roses_and_heart_love_png_fram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2357436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0000"/>
                </a:solidFill>
              </a:rPr>
              <a:t>Los que de corazón se quieren sólo con el corazón se hablan</a:t>
            </a:r>
            <a:r>
              <a:rPr lang="es-PE" dirty="0" smtClean="0">
                <a:solidFill>
                  <a:srgbClr val="FF0000"/>
                </a:solidFill>
              </a:rPr>
              <a:t>.</a:t>
            </a:r>
          </a:p>
          <a:p>
            <a:r>
              <a:rPr lang="es-PE" dirty="0" smtClean="0">
                <a:solidFill>
                  <a:srgbClr val="FF0000"/>
                </a:solidFill>
              </a:rPr>
              <a:t> -Francisco </a:t>
            </a:r>
            <a:r>
              <a:rPr lang="es-PE" dirty="0" smtClean="0">
                <a:solidFill>
                  <a:srgbClr val="FF0000"/>
                </a:solidFill>
              </a:rPr>
              <a:t>de Quevedo </a:t>
            </a:r>
            <a:r>
              <a:rPr lang="es-PE" dirty="0" smtClean="0">
                <a:solidFill>
                  <a:srgbClr val="FF0000"/>
                </a:solidFill>
              </a:rPr>
              <a:t>-</a:t>
            </a:r>
            <a:endParaRPr lang="es-PE" dirty="0" smtClean="0">
              <a:solidFill>
                <a:srgbClr val="FF0000"/>
              </a:solidFill>
            </a:endParaRPr>
          </a:p>
          <a:p>
            <a:endParaRPr lang="es-PE" dirty="0">
              <a:solidFill>
                <a:srgbClr val="FF0000"/>
              </a:solidFill>
            </a:endParaRPr>
          </a:p>
        </p:txBody>
      </p:sp>
      <p:pic>
        <p:nvPicPr>
          <p:cNvPr id="4" name="3 Imagen" descr="amo15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786064"/>
            <a:ext cx="2219019" cy="1500182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50000"/>
          <a:stretch>
            <a:fillRect/>
          </a:stretch>
        </p:blipFill>
        <p:spPr>
          <a:xfrm>
            <a:off x="0" y="0"/>
            <a:ext cx="457203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49896"/>
          <a:stretch>
            <a:fillRect/>
          </a:stretch>
        </p:blipFill>
        <p:spPr>
          <a:xfrm>
            <a:off x="4562476" y="0"/>
            <a:ext cx="458152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7895e0b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500726" cy="5500726"/>
          </a:xfrm>
          <a:prstGeom prst="rect">
            <a:avLst/>
          </a:prstGeom>
        </p:spPr>
      </p:pic>
      <p:pic>
        <p:nvPicPr>
          <p:cNvPr id="7" name="6 Imagen" descr="g-gif-update (1) h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10308">
            <a:off x="5937234" y="3418363"/>
            <a:ext cx="1813804" cy="63127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643702" y="4214824"/>
            <a:ext cx="165622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/>
              <a:t>Tema  musical: Contigo</a:t>
            </a:r>
          </a:p>
          <a:p>
            <a:r>
              <a:rPr lang="es-PE" sz="1400" b="1" dirty="0" smtClean="0"/>
              <a:t>Interpreta :Rosana</a:t>
            </a:r>
          </a:p>
          <a:p>
            <a:endParaRPr lang="es-PE" sz="1400" b="1" dirty="0"/>
          </a:p>
        </p:txBody>
      </p:sp>
      <p:sp>
        <p:nvSpPr>
          <p:cNvPr id="10" name="9 Rectángulo"/>
          <p:cNvSpPr/>
          <p:nvPr/>
        </p:nvSpPr>
        <p:spPr>
          <a:xfrm>
            <a:off x="-214346" y="0"/>
            <a:ext cx="9572660" cy="535783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358</Words>
  <Application>Microsoft Office PowerPoint</Application>
  <PresentationFormat>Presentación en pantalla (16:9)</PresentationFormat>
  <Paragraphs>33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266</cp:revision>
  <dcterms:created xsi:type="dcterms:W3CDTF">2017-02-08T23:44:42Z</dcterms:created>
  <dcterms:modified xsi:type="dcterms:W3CDTF">2017-02-10T21:20:06Z</dcterms:modified>
</cp:coreProperties>
</file>