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78" r:id="rId3"/>
    <p:sldId id="274" r:id="rId4"/>
    <p:sldId id="256" r:id="rId5"/>
    <p:sldId id="270" r:id="rId6"/>
    <p:sldId id="275" r:id="rId7"/>
    <p:sldId id="263" r:id="rId8"/>
    <p:sldId id="276" r:id="rId9"/>
    <p:sldId id="260" r:id="rId10"/>
    <p:sldId id="277" r:id="rId11"/>
    <p:sldId id="258" r:id="rId12"/>
    <p:sldId id="280" r:id="rId13"/>
    <p:sldId id="266" r:id="rId14"/>
    <p:sldId id="268" r:id="rId15"/>
    <p:sldId id="279" r:id="rId16"/>
    <p:sldId id="281" r:id="rId17"/>
    <p:sldId id="282" r:id="rId18"/>
    <p:sldId id="283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65B25sEUNA7ID2uxc8lPg" hashData="3AvAoi34+nCQ1dwy258xXI0XOZ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78E9C8-2C13-4777-B197-7159F701708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45CEC6-84A4-4862-987E-C146B65CA41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8A55D-23FC-475B-A80D-03BE8C7E5761}" type="datetimeFigureOut">
              <a:rPr lang="es-ES" smtClean="0"/>
              <a:pPr/>
              <a:t>13/02/2016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E8C8F-57EB-47E1-8C5F-ADBDA483F3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png"/><Relationship Id="rId18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2.png"/><Relationship Id="rId11" Type="http://schemas.openxmlformats.org/officeDocument/2006/relationships/image" Target="../media/image2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C:\Documents and Settings\Jose Luis\Escritorio\25abuelitosJG (7).jpg"/>
          <p:cNvPicPr>
            <a:picLocks noChangeAspect="1" noChangeArrowheads="1"/>
          </p:cNvPicPr>
          <p:nvPr/>
        </p:nvPicPr>
        <p:blipFill>
          <a:blip r:embed="rId4"/>
          <a:srcRect b="9434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5661248"/>
            <a:ext cx="7606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5572132" y="928670"/>
            <a:ext cx="314325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CINCUENTA AÑOS</a:t>
            </a:r>
          </a:p>
          <a:p>
            <a:pPr algn="r"/>
            <a:r>
              <a:rPr lang="es-ES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DESPUES</a:t>
            </a:r>
          </a:p>
          <a:p>
            <a:pPr algn="r"/>
            <a:r>
              <a:rPr lang="es-ES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DEL</a:t>
            </a:r>
          </a:p>
          <a:p>
            <a:pPr algn="r"/>
            <a:r>
              <a:rPr lang="es-ES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PRIMER</a:t>
            </a:r>
          </a:p>
          <a:p>
            <a:pPr algn="r"/>
            <a:r>
              <a:rPr lang="es-ES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SAN VALENTIN</a:t>
            </a:r>
            <a:endParaRPr lang="es-ES" sz="4800" b="1" i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1000">
    <p:dissolve/>
    <p:sndAc>
      <p:stSnd loop="1">
        <p:snd r:embed="rId3" name="mona bell - hoy es el dia de los enamora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Jose Luis\Escritorio\pareja_ancia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984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715008" y="571480"/>
            <a:ext cx="3286148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s-ES" sz="2000" b="1" i="1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endParaRPr lang="es-ES" sz="2000" b="1" i="1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"¡</a:t>
            </a: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Qué rico hueles, mi vida!"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"¡Qué perfumada, mi amor!"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Éramos recién casados.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Fueron frases de rigor.</a:t>
            </a:r>
            <a:endParaRPr lang="es-ES" sz="2000" i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Después del baño él olía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</a:t>
            </a:r>
            <a:r>
              <a:rPr lang="es-ES" sz="2000" b="1" i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Yardley</a:t>
            </a: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 o qué sé yo,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mientras yo me perfumaba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con frascos de Christian </a:t>
            </a:r>
            <a:r>
              <a:rPr lang="es-ES" sz="2000" b="1" i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Dior</a:t>
            </a: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Pero hoy... </a:t>
            </a:r>
            <a:endParaRPr lang="es-ES" sz="2000" b="1" i="1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¡</a:t>
            </a: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Qué diferencia!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Él huele a ungüentos, y yo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la Pomada del Tigre,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que me pongo al por mayor.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¡Cómo han cambiado los tiempos</a:t>
            </a:r>
            <a:b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0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de cuando él me conoció!</a:t>
            </a:r>
            <a:r>
              <a:rPr lang="es-ES" b="1" dirty="0"/>
              <a:t/>
            </a:r>
            <a:br>
              <a:rPr lang="es-ES" b="1" dirty="0"/>
            </a:b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  <p:pic>
        <p:nvPicPr>
          <p:cNvPr id="3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786454"/>
            <a:ext cx="1049060" cy="857232"/>
          </a:xfrm>
          <a:prstGeom prst="rect">
            <a:avLst/>
          </a:prstGeom>
          <a:noFill/>
        </p:spPr>
      </p:pic>
      <p:pic>
        <p:nvPicPr>
          <p:cNvPr id="5" name="Picture 2" descr="C:\Documents and Settings\Jose Luis\Escritorio\-la-tercera-eda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429264" cy="542926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27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Jose Luis\Escritorio\PAREJA-DE-VIEJITOS-ANCIANOS-ENAMORADOS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658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Jose Luis\Escritorio\PAREJA-DE-VIEJITOS-ANCIANOS-ENAMORADOS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8792" y="-771525"/>
            <a:ext cx="11430001" cy="76295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572264" y="-357214"/>
            <a:ext cx="2286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>
                <a:solidFill>
                  <a:srgbClr val="FFFF00"/>
                </a:solidFill>
              </a:rPr>
              <a:t/>
            </a:r>
            <a:br>
              <a:rPr lang="es-ES" sz="2400" b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/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Antiguamente lucían</a:t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encima de mi buró</a:t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una rosa, su retrato,</a:t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un perfume y un reloj.</a:t>
            </a:r>
            <a:r>
              <a:rPr lang="es-ES" sz="2400" b="1" dirty="0">
                <a:solidFill>
                  <a:srgbClr val="FFFF00"/>
                </a:solidFill>
              </a:rPr>
              <a:t/>
            </a:r>
            <a:br>
              <a:rPr lang="es-ES" sz="2400" b="1" dirty="0">
                <a:solidFill>
                  <a:srgbClr val="FFFF00"/>
                </a:solidFill>
              </a:rPr>
            </a:b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</p:spTree>
  </p:cSld>
  <p:clrMapOvr>
    <a:masterClrMapping/>
  </p:clrMapOvr>
  <p:transition advTm="1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Jose Luis\Escritorio\imagen-393096_77381-by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0"/>
            <a:ext cx="9753600" cy="714377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imagenesdelamor.org/wp-content/uploads/2013/05/Amor-eterno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86314" y="214290"/>
            <a:ext cx="400052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000" b="1" i="1" dirty="0"/>
              <a:t/>
            </a:r>
            <a:br>
              <a:rPr lang="es-ES" sz="2000" b="1" i="1" dirty="0"/>
            </a:br>
            <a:r>
              <a:rPr lang="es-ES" sz="2000" b="1" i="1" dirty="0"/>
              <a:t/>
            </a:r>
            <a:br>
              <a:rPr lang="es-ES" sz="2000" b="1" i="1" dirty="0"/>
            </a:br>
            <a:r>
              <a:rPr lang="es-ES" sz="2000" b="1" i="1" dirty="0"/>
              <a:t>¿Ahora? Un frasco de aspirinas;</a:t>
            </a:r>
            <a:br>
              <a:rPr lang="es-ES" sz="2000" b="1" i="1" dirty="0"/>
            </a:br>
            <a:r>
              <a:rPr lang="es-ES" sz="2000" b="1" i="1" dirty="0"/>
              <a:t>el ungüento de rigor y el omeprazol;</a:t>
            </a:r>
            <a:br>
              <a:rPr lang="es-ES" sz="2000" b="1" i="1" dirty="0"/>
            </a:br>
            <a:r>
              <a:rPr lang="es-ES" sz="2000" b="1" i="1" dirty="0"/>
              <a:t>unas vendas; mis anteojos;</a:t>
            </a:r>
            <a:br>
              <a:rPr lang="es-ES" sz="2000" b="1" i="1" dirty="0"/>
            </a:br>
            <a:r>
              <a:rPr lang="es-ES" sz="2000" b="1" i="1" dirty="0"/>
              <a:t>las píldoras de alcanfor;</a:t>
            </a:r>
            <a:br>
              <a:rPr lang="es-ES" sz="2000" b="1" i="1" dirty="0"/>
            </a:br>
            <a:r>
              <a:rPr lang="es-ES" sz="2000" b="1" i="1" dirty="0"/>
              <a:t>la jeringa, la ampolleta,</a:t>
            </a:r>
            <a:br>
              <a:rPr lang="es-ES" sz="2000" b="1" i="1" dirty="0"/>
            </a:br>
            <a:r>
              <a:rPr lang="es-ES" sz="2000" b="1" i="1" dirty="0"/>
              <a:t>el algodón y el alcohol.</a:t>
            </a:r>
            <a:endParaRPr lang="es-ES" sz="2000" i="1" dirty="0"/>
          </a:p>
          <a:p>
            <a:pPr algn="r"/>
            <a:r>
              <a:rPr lang="es-ES" sz="2000" b="1" i="1" dirty="0"/>
              <a:t>Y en su buró, amontonados</a:t>
            </a:r>
            <a:br>
              <a:rPr lang="es-ES" sz="2000" b="1" i="1" dirty="0"/>
            </a:br>
            <a:r>
              <a:rPr lang="es-ES" sz="2000" b="1" i="1" dirty="0"/>
              <a:t>para que quepan mejor,</a:t>
            </a:r>
            <a:br>
              <a:rPr lang="es-ES" sz="2000" b="1" i="1" dirty="0"/>
            </a:br>
            <a:r>
              <a:rPr lang="es-ES" sz="2000" b="1" i="1" dirty="0"/>
              <a:t>un vaso para sus </a:t>
            </a:r>
            <a:r>
              <a:rPr lang="es-ES" sz="2000" b="1" i="1" dirty="0" smtClean="0"/>
              <a:t>"</a:t>
            </a:r>
            <a:r>
              <a:rPr lang="es-ES" sz="2000" b="1" i="1" dirty="0"/>
              <a:t>puentes</a:t>
            </a:r>
            <a:r>
              <a:rPr lang="es-ES" sz="2000" b="1" i="1" dirty="0" smtClean="0"/>
              <a:t>";</a:t>
            </a:r>
          </a:p>
          <a:p>
            <a:pPr algn="r"/>
            <a:r>
              <a:rPr lang="es-ES" sz="2000" b="1" i="1" dirty="0" smtClean="0"/>
              <a:t> el </a:t>
            </a:r>
            <a:r>
              <a:rPr lang="es-ES" sz="2000" b="1" i="1" dirty="0"/>
              <a:t>frasco de la fricción;</a:t>
            </a:r>
            <a:endParaRPr lang="es-ES" sz="2000" i="1" dirty="0"/>
          </a:p>
          <a:p>
            <a:pPr algn="r"/>
            <a:r>
              <a:rPr lang="es-ES" sz="2000" b="1" i="1" dirty="0"/>
              <a:t>un libro abierto; </a:t>
            </a:r>
            <a:endParaRPr lang="es-ES" sz="2000" b="1" i="1" dirty="0" smtClean="0"/>
          </a:p>
          <a:p>
            <a:pPr algn="r"/>
            <a:r>
              <a:rPr lang="es-ES" sz="2000" b="1" i="1" dirty="0" smtClean="0"/>
              <a:t>sus </a:t>
            </a:r>
            <a:r>
              <a:rPr lang="es-ES" sz="2000" b="1" i="1" dirty="0"/>
              <a:t>lentes;</a:t>
            </a:r>
            <a:br>
              <a:rPr lang="es-ES" sz="2000" b="1" i="1" dirty="0"/>
            </a:br>
            <a:r>
              <a:rPr lang="es-ES" sz="2000" b="1" i="1" dirty="0"/>
              <a:t>jarabe para la tos;</a:t>
            </a:r>
            <a:br>
              <a:rPr lang="es-ES" sz="2000" b="1" i="1" dirty="0"/>
            </a:br>
            <a:r>
              <a:rPr lang="es-ES" sz="2000" b="1" i="1" dirty="0"/>
              <a:t>y agua para el eutirox</a:t>
            </a:r>
            <a:r>
              <a:rPr lang="es-ES" sz="2000" b="1" i="1" dirty="0" smtClean="0"/>
              <a:t>,</a:t>
            </a:r>
          </a:p>
          <a:p>
            <a:pPr algn="r"/>
            <a:r>
              <a:rPr lang="es-ES" sz="2000" b="1" i="1" dirty="0" smtClean="0"/>
              <a:t> </a:t>
            </a:r>
            <a:r>
              <a:rPr lang="es-ES" sz="2000" b="1" i="1" dirty="0"/>
              <a:t>la aspirina</a:t>
            </a:r>
            <a:br>
              <a:rPr lang="es-ES" sz="2000" b="1" i="1" dirty="0"/>
            </a:br>
            <a:r>
              <a:rPr lang="es-ES" sz="2000" b="1" i="1" dirty="0"/>
              <a:t>por si nos viene un dolor...</a:t>
            </a:r>
            <a:br>
              <a:rPr lang="es-ES" sz="2000" b="1" i="1" dirty="0"/>
            </a:b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</p:spTree>
  </p:cSld>
  <p:clrMapOvr>
    <a:masterClrMapping/>
  </p:clrMapOvr>
  <p:transition advTm="30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artincresposeguros.com/wp-content/uploads/2012/09/pareja-may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5" y="0"/>
            <a:ext cx="92297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kissfm.emisorasunidas.com/sites/default/files/images/1626_1305545528_pareja%20ancia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7424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142852"/>
            <a:ext cx="4572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/>
              <a:t/>
            </a:r>
            <a:br>
              <a:rPr lang="es-ES" sz="2400" b="1" i="1" dirty="0"/>
            </a:br>
            <a:r>
              <a:rPr lang="es-ES" sz="2400" b="1" i="1" dirty="0"/>
              <a:t>Sin embargo no añoramos</a:t>
            </a:r>
            <a:br>
              <a:rPr lang="es-ES" sz="2400" b="1" i="1" dirty="0"/>
            </a:br>
            <a:r>
              <a:rPr lang="es-ES" sz="2400" b="1" i="1" dirty="0"/>
              <a:t>"lo que el viento se llevó".</a:t>
            </a:r>
            <a:br>
              <a:rPr lang="es-ES" sz="2400" b="1" i="1" dirty="0"/>
            </a:br>
            <a:r>
              <a:rPr lang="es-ES" sz="2400" b="1" i="1" dirty="0"/>
              <a:t>Recordamos lo que fuimos,</a:t>
            </a:r>
            <a:br>
              <a:rPr lang="es-ES" sz="2400" b="1" i="1" dirty="0"/>
            </a:br>
            <a:r>
              <a:rPr lang="es-ES" sz="2400" b="1" i="1" dirty="0"/>
              <a:t>y vivimos nuestro hoy.</a:t>
            </a:r>
            <a:br>
              <a:rPr lang="es-ES" sz="2400" b="1" i="1" dirty="0"/>
            </a:b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</p:spTree>
  </p:cSld>
  <p:clrMapOvr>
    <a:masterClrMapping/>
  </p:clrMapOvr>
  <p:transition advTm="11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nuestraedad.com.mx/40anios_img.jpg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Jose Luis\Escritorio\viejitos-enamorad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052" y="0"/>
            <a:ext cx="9158052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214290"/>
            <a:ext cx="435771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FF00"/>
                </a:solidFill>
              </a:rPr>
              <a:t>En </a:t>
            </a:r>
            <a:r>
              <a:rPr lang="es-ES" sz="2400" b="1" i="1" dirty="0">
                <a:solidFill>
                  <a:srgbClr val="FFFF00"/>
                </a:solidFill>
              </a:rPr>
              <a:t>las mañanas, sin prisas,</a:t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siempre la misma canción:</a:t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"¿Cómo dormiste, mi cielo?"</a:t>
            </a:r>
            <a:br>
              <a:rPr lang="es-ES" sz="2400" b="1" i="1" dirty="0">
                <a:solidFill>
                  <a:srgbClr val="FFFF00"/>
                </a:solidFill>
              </a:rPr>
            </a:br>
            <a:r>
              <a:rPr lang="es-ES" sz="2400" b="1" i="1" dirty="0">
                <a:solidFill>
                  <a:srgbClr val="FFFF00"/>
                </a:solidFill>
              </a:rPr>
              <a:t>"Un dolor me despertó"...</a:t>
            </a:r>
            <a:r>
              <a:rPr lang="es-ES" sz="2400" b="1" dirty="0">
                <a:solidFill>
                  <a:srgbClr val="FFFF00"/>
                </a:solidFill>
              </a:rPr>
              <a:t/>
            </a:r>
            <a:br>
              <a:rPr lang="es-ES" sz="2400" b="1" dirty="0">
                <a:solidFill>
                  <a:srgbClr val="FFFF00"/>
                </a:solidFill>
              </a:rPr>
            </a:b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Jose Luis\Escritorio\parejas-anciano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61643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Jose Luis\Escritorio\postales bonitas para parejas ancianos facebook.png"/>
          <p:cNvPicPr>
            <a:picLocks noChangeAspect="1" noChangeArrowheads="1"/>
          </p:cNvPicPr>
          <p:nvPr/>
        </p:nvPicPr>
        <p:blipFill>
          <a:blip r:embed="rId2"/>
          <a:srcRect l="1601" t="2135" r="48764" b="4999"/>
          <a:stretch>
            <a:fillRect/>
          </a:stretch>
        </p:blipFill>
        <p:spPr bwMode="auto">
          <a:xfrm>
            <a:off x="142844" y="0"/>
            <a:ext cx="4429156" cy="621336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572000" y="200024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"¿Cómo te sientes, mi vida?"</a:t>
            </a:r>
            <a:b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"Hoy tengo fuerte el dolor".</a:t>
            </a:r>
            <a:endParaRPr lang="es-ES" sz="2400" i="1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Y por las noches, acaso</a:t>
            </a:r>
            <a:b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recordando algo mejor,</a:t>
            </a:r>
            <a:b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oliendo a salicilato,</a:t>
            </a:r>
            <a:b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a pomadas y a inyección,</a:t>
            </a:r>
            <a:b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repetimos lo de siempre,</a:t>
            </a:r>
            <a:b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lo mismo de ayer y hoy:</a:t>
            </a:r>
            <a:endParaRPr lang="es-ES" sz="2400" i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advTm="19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Jose Luis\Escritorio\1062252_762399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42966"/>
            <a:ext cx="9358346" cy="828680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628" y="3071810"/>
            <a:ext cx="35718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"</a:t>
            </a:r>
            <a:r>
              <a:rPr lang="es-ES" sz="24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Que duermas muy bien, mi vida".</a:t>
            </a:r>
            <a:br>
              <a:rPr lang="es-ES" sz="24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"Que duermas muy bien, mi amor".</a:t>
            </a:r>
            <a:br>
              <a:rPr lang="es-ES" sz="24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Rezamos un Padre Nuestro,</a:t>
            </a:r>
            <a:br>
              <a:rPr lang="es-ES" sz="24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y damos gracias a Dios…</a:t>
            </a:r>
            <a:endParaRPr lang="es-ES" sz="2400" i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 b="7114"/>
          <a:stretch>
            <a:fillRect/>
          </a:stretch>
        </p:blipFill>
        <p:spPr bwMode="auto">
          <a:xfrm>
            <a:off x="-214346" y="142852"/>
            <a:ext cx="6021158" cy="421484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1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42976" y="928670"/>
            <a:ext cx="688768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endParaRPr lang="es-ES" sz="5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2222EE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Extra Bold" pitchFamily="18" charset="0"/>
            </a:endParaRP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 UN DIA FELIZ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INCUENTA AÑ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CINCUENTA AÑOS</Template>
  <TotalTime>4</TotalTime>
  <Words>79</Words>
  <Application>Microsoft Office PowerPoint</Application>
  <PresentationFormat>Presentación en pantalla (4:3)</PresentationFormat>
  <Paragraphs>35</Paragraphs>
  <Slides>17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CINCUENTA AÑOS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2016-02-13T10:11:58Z</dcterms:created>
  <dcterms:modified xsi:type="dcterms:W3CDTF">2016-02-13T10:16:51Z</dcterms:modified>
</cp:coreProperties>
</file>