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1" r:id="rId6"/>
    <p:sldId id="263" r:id="rId7"/>
    <p:sldId id="264" r:id="rId8"/>
    <p:sldId id="265" r:id="rId9"/>
    <p:sldId id="267" r:id="rId10"/>
    <p:sldId id="270" r:id="rId11"/>
    <p:sldId id="269" r:id="rId12"/>
    <p:sldId id="272" r:id="rId13"/>
    <p:sldId id="273" r:id="rId14"/>
    <p:sldId id="274" r:id="rId15"/>
    <p:sldId id="279" r:id="rId16"/>
    <p:sldId id="271" r:id="rId17"/>
    <p:sldId id="284" r:id="rId18"/>
    <p:sldId id="281" r:id="rId19"/>
    <p:sldId id="282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i378N4h/ZS/8EZjLZV0LA==" hashData="rFih78Fyg5vZkmMm32gESRUkJJ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EBA14-C3F6-4A7B-84BB-16129FF34260}" type="datetimeFigureOut">
              <a:rPr lang="es-ES" smtClean="0"/>
              <a:pPr/>
              <a:t>01/02/2014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26B4E-6DE6-477E-8B7D-7335D8E439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l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EBA14-C3F6-4A7B-84BB-16129FF34260}" type="datetimeFigureOut">
              <a:rPr lang="es-ES" smtClean="0"/>
              <a:pPr/>
              <a:t>01/02/2014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26B4E-6DE6-477E-8B7D-7335D8E439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l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EBA14-C3F6-4A7B-84BB-16129FF34260}" type="datetimeFigureOut">
              <a:rPr lang="es-ES" smtClean="0"/>
              <a:pPr/>
              <a:t>01/02/2014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26B4E-6DE6-477E-8B7D-7335D8E439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l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EBA14-C3F6-4A7B-84BB-16129FF34260}" type="datetimeFigureOut">
              <a:rPr lang="es-ES" smtClean="0"/>
              <a:pPr/>
              <a:t>01/02/2014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26B4E-6DE6-477E-8B7D-7335D8E439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l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EBA14-C3F6-4A7B-84BB-16129FF34260}" type="datetimeFigureOut">
              <a:rPr lang="es-ES" smtClean="0"/>
              <a:pPr/>
              <a:t>01/02/2014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26B4E-6DE6-477E-8B7D-7335D8E439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l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EBA14-C3F6-4A7B-84BB-16129FF34260}" type="datetimeFigureOut">
              <a:rPr lang="es-ES" smtClean="0"/>
              <a:pPr/>
              <a:t>01/02/2014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26B4E-6DE6-477E-8B7D-7335D8E439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l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EBA14-C3F6-4A7B-84BB-16129FF34260}" type="datetimeFigureOut">
              <a:rPr lang="es-ES" smtClean="0"/>
              <a:pPr/>
              <a:t>01/02/2014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26B4E-6DE6-477E-8B7D-7335D8E439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l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EBA14-C3F6-4A7B-84BB-16129FF34260}" type="datetimeFigureOut">
              <a:rPr lang="es-ES" smtClean="0"/>
              <a:pPr/>
              <a:t>01/02/2014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26B4E-6DE6-477E-8B7D-7335D8E439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l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EBA14-C3F6-4A7B-84BB-16129FF34260}" type="datetimeFigureOut">
              <a:rPr lang="es-ES" smtClean="0"/>
              <a:pPr/>
              <a:t>01/02/2014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26B4E-6DE6-477E-8B7D-7335D8E439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l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EBA14-C3F6-4A7B-84BB-16129FF34260}" type="datetimeFigureOut">
              <a:rPr lang="es-ES" smtClean="0"/>
              <a:pPr/>
              <a:t>01/02/2014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26B4E-6DE6-477E-8B7D-7335D8E439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l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EBA14-C3F6-4A7B-84BB-16129FF34260}" type="datetimeFigureOut">
              <a:rPr lang="es-ES" smtClean="0"/>
              <a:pPr/>
              <a:t>01/02/2014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26B4E-6DE6-477E-8B7D-7335D8E439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 dir="l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8A4953-D083-4984-975D-AC75ADC4CE4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EBA14-C3F6-4A7B-84BB-16129FF34260}" type="datetimeFigureOut">
              <a:rPr lang="es-ES" smtClean="0"/>
              <a:pPr/>
              <a:t>01/02/2014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B26B4E-6DE6-477E-8B7D-7335D8E439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cover dir="l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DA232C2-32B9-43C3-9E9C-4BB8E7762F6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1.png"/><Relationship Id="rId7" Type="http://schemas.openxmlformats.org/officeDocument/2006/relationships/image" Target="../media/image17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gif"/><Relationship Id="rId7" Type="http://schemas.openxmlformats.org/officeDocument/2006/relationships/image" Target="../media/image4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8.png"/><Relationship Id="rId7" Type="http://schemas.openxmlformats.org/officeDocument/2006/relationships/image" Target="../media/image5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usuario\Escritorio\el 15 cumple y aniversarioMargarita\Flores en png a\1425505_569607596444703_1106462508_n.jp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13000" contrast="24000"/>
          </a:blip>
          <a:stretch>
            <a:fillRect/>
          </a:stretch>
        </p:blipFill>
        <p:spPr bwMode="auto">
          <a:xfrm>
            <a:off x="0" y="0"/>
            <a:ext cx="916400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 descr="C:\Documents and Settings\usuario\Escritorio\el 15 cumple y aniversarioMargarita\Flores en png a\1425505_569607596444703_1106462508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0006" y="0"/>
            <a:ext cx="9164006" cy="6858000"/>
          </a:xfrm>
          <a:prstGeom prst="rect">
            <a:avLst/>
          </a:prstGeom>
          <a:noFill/>
        </p:spPr>
      </p:pic>
      <p:pic>
        <p:nvPicPr>
          <p:cNvPr id="7" name="Picture 3" descr="C:\Documents and Settings\usuario\Mis documentos\Isabel\animaciones en gif\de todo,\d3a2f9_balsroj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2420888"/>
            <a:ext cx="3009880" cy="3930377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707899" y="548680"/>
            <a:ext cx="56804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El Amor y las Rosas</a:t>
            </a:r>
            <a:endParaRPr lang="es-ES" sz="5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27000">
    <p:cover dir="lu"/>
    <p:sndAc>
      <p:stSnd loop="1">
        <p:snd r:embed="rId2" name="1,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http://img221.imageshack.us/img221/1820/enamorados2ro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4" name="Picture 4" descr="http://img221.imageshack.us/img221/1820/enamorados2ro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4" descr="http://img221.imageshack.us/img221/1820/enamorados2ro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4" descr="http://img221.imageshack.us/img221/1820/enamorados2ro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sp>
        <p:nvSpPr>
          <p:cNvPr id="9" name="8 Cubo"/>
          <p:cNvSpPr/>
          <p:nvPr/>
        </p:nvSpPr>
        <p:spPr>
          <a:xfrm rot="19840438">
            <a:off x="2843808" y="1772816"/>
            <a:ext cx="3016352" cy="2944344"/>
          </a:xfrm>
          <a:prstGeom prst="cub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C:\Documents and Settings\usuario\Mis documentos\Isabel\animaciones en gif\cosillas\mar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0483" name="Picture 3" descr="C:\Documents and Settings\usuario\Escritorio\el 15 cumple y aniversarioMargarita\Flores en png a\1240469_608943332475872_1886935284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8784977" cy="655272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 rot="20771368">
            <a:off x="738606" y="787983"/>
            <a:ext cx="2239780" cy="193899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7030A0"/>
                </a:solidFill>
              </a:rPr>
              <a:t>  Eres mi sueño, </a:t>
            </a:r>
          </a:p>
          <a:p>
            <a:pPr algn="ctr"/>
            <a:r>
              <a:rPr lang="es-ES" sz="2400" b="1" dirty="0" smtClean="0">
                <a:solidFill>
                  <a:srgbClr val="7030A0"/>
                </a:solidFill>
              </a:rPr>
              <a:t> eres mi ilusión</a:t>
            </a:r>
          </a:p>
          <a:p>
            <a:pPr algn="ctr"/>
            <a:r>
              <a:rPr lang="es-ES" sz="2400" b="1" dirty="0" smtClean="0">
                <a:solidFill>
                  <a:srgbClr val="7030A0"/>
                </a:solidFill>
              </a:rPr>
              <a:t> eres una rosa</a:t>
            </a:r>
          </a:p>
          <a:p>
            <a:pPr algn="ctr"/>
            <a:r>
              <a:rPr lang="es-ES" sz="2400" b="1" dirty="0" smtClean="0">
                <a:solidFill>
                  <a:srgbClr val="7030A0"/>
                </a:solidFill>
              </a:rPr>
              <a:t> brotando de</a:t>
            </a:r>
          </a:p>
          <a:p>
            <a:pPr algn="ctr"/>
            <a:r>
              <a:rPr lang="es-ES" sz="2400" b="1" dirty="0" smtClean="0">
                <a:solidFill>
                  <a:srgbClr val="7030A0"/>
                </a:solidFill>
              </a:rPr>
              <a:t> mi corazón</a:t>
            </a:r>
            <a:endParaRPr lang="es-ES" sz="24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 advClick="0" advTm="20000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http://www.cayuelavideos.com/wp-content/uploads/Viaje-Novio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88640" y="0"/>
            <a:ext cx="10774471" cy="7317432"/>
          </a:xfrm>
          <a:prstGeom prst="rect">
            <a:avLst/>
          </a:prstGeom>
          <a:noFill/>
        </p:spPr>
      </p:pic>
      <p:sp>
        <p:nvSpPr>
          <p:cNvPr id="5" name="4 Rombo"/>
          <p:cNvSpPr/>
          <p:nvPr/>
        </p:nvSpPr>
        <p:spPr>
          <a:xfrm>
            <a:off x="6948264" y="332656"/>
            <a:ext cx="1584176" cy="2160240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uadroTexto"/>
          <p:cNvSpPr txBox="1"/>
          <p:nvPr/>
        </p:nvSpPr>
        <p:spPr>
          <a:xfrm rot="20035793">
            <a:off x="557183" y="905026"/>
            <a:ext cx="2319930" cy="160043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C000"/>
                </a:solidFill>
              </a:rPr>
              <a:t>Una rosa en el agua</a:t>
            </a:r>
          </a:p>
          <a:p>
            <a:pPr algn="ctr"/>
            <a:r>
              <a:rPr lang="es-ES" sz="2000" b="1" dirty="0" smtClean="0">
                <a:solidFill>
                  <a:srgbClr val="FFC000"/>
                </a:solidFill>
              </a:rPr>
              <a:t> dura siete días,</a:t>
            </a:r>
          </a:p>
          <a:p>
            <a:pPr algn="ctr"/>
            <a:r>
              <a:rPr lang="es-ES" sz="2000" b="1" dirty="0" smtClean="0">
                <a:solidFill>
                  <a:srgbClr val="FFC000"/>
                </a:solidFill>
              </a:rPr>
              <a:t> pero mi amor por ti</a:t>
            </a:r>
          </a:p>
          <a:p>
            <a:pPr algn="ctr"/>
            <a:r>
              <a:rPr lang="es-ES" sz="2000" b="1" dirty="0" smtClean="0">
                <a:solidFill>
                  <a:srgbClr val="FFC000"/>
                </a:solidFill>
              </a:rPr>
              <a:t>  durará toda la vida</a:t>
            </a:r>
          </a:p>
          <a:p>
            <a:r>
              <a:rPr lang="es-ES" dirty="0" smtClean="0"/>
              <a:t> </a:t>
            </a:r>
            <a:endParaRPr lang="es-ES" dirty="0"/>
          </a:p>
        </p:txBody>
      </p:sp>
      <p:pic>
        <p:nvPicPr>
          <p:cNvPr id="14338" name="Picture 2" descr="http://3.bp.blogspot.com/-cwcUc1BKTSQ/T8HrUuA6EII/AAAAAAAASz8/lf_asQ71EJM/s1600/rosas%2Bpng%2B%283%2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4941168"/>
            <a:ext cx="1440160" cy="134805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3000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3800"/>
                            </p:stCondLst>
                            <p:childTnLst>
                              <p:par>
                                <p:cTn id="2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8800"/>
                            </p:stCondLst>
                            <p:childTnLst>
                              <p:par>
                                <p:cTn id="28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9" dur="indefinite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0" dur="indefinite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imgs.su/tmp/2014-01-04/1388795122-260.jpg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672"/>
            <a:ext cx="9262096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usuario\Mis documentos\Isabel\animaciones en gif\Imagender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8" name="Picture 6" descr="http://2.bp.blogspot.com/-D4o9eJSnCN8/UMDMVPijfKI/AAAAAAAAA40/jRlmFlNQitk/s1600/1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908720"/>
            <a:ext cx="1700447" cy="2794249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347864" y="5733256"/>
            <a:ext cx="4284956" cy="83099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effectLst>
            <a:glow rad="139700">
              <a:schemeClr val="accent4">
                <a:satMod val="175000"/>
                <a:alpha val="40000"/>
              </a:schemeClr>
            </a:glow>
          </a:effectLst>
          <a:scene3d>
            <a:camera prst="perspectiveRelaxed"/>
            <a:lightRig rig="threePt" dir="t"/>
          </a:scene3d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33CC"/>
                </a:solidFill>
              </a:rPr>
              <a:t>El amor no necesita ser perfecto</a:t>
            </a:r>
          </a:p>
          <a:p>
            <a:pPr algn="ctr"/>
            <a:r>
              <a:rPr lang="es-ES" sz="2400" b="1" dirty="0" smtClean="0">
                <a:solidFill>
                  <a:srgbClr val="FF33CC"/>
                </a:solidFill>
              </a:rPr>
              <a:t> solo necesita … ser verdadero</a:t>
            </a:r>
            <a:endParaRPr lang="es-ES" sz="2400" b="1" dirty="0">
              <a:solidFill>
                <a:srgbClr val="FF33CC"/>
              </a:solidFill>
            </a:endParaRPr>
          </a:p>
        </p:txBody>
      </p:sp>
    </p:spTree>
  </p:cSld>
  <p:clrMapOvr>
    <a:masterClrMapping/>
  </p:clrMapOvr>
  <p:transition spd="slow" advClick="0" advTm="24000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C:\Documents and Settings\usuario\Escritorio\el 15 cumple y aniversarioMargarita\Flores en png a\1376347_10202013868846504_1967965596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-1467544"/>
            <a:ext cx="7488832" cy="7332814"/>
          </a:xfrm>
          <a:prstGeom prst="rect">
            <a:avLst/>
          </a:prstGeom>
          <a:noFill/>
        </p:spPr>
      </p:pic>
      <p:pic>
        <p:nvPicPr>
          <p:cNvPr id="12" name="Picture 2" descr="C:\Documents and Settings\usuario\Mis documentos\Isabel\animaciones en gif\Imagender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545" y="0"/>
            <a:ext cx="9132455" cy="6858000"/>
          </a:xfrm>
          <a:prstGeom prst="rect">
            <a:avLst/>
          </a:prstGeom>
          <a:noFill/>
        </p:spPr>
      </p:pic>
      <p:pic>
        <p:nvPicPr>
          <p:cNvPr id="16397" name="Picture 13" descr="http://bodaweb.es/files/2011/10/trajes-medida-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3717032"/>
            <a:ext cx="1881122" cy="2825131"/>
          </a:xfrm>
          <a:prstGeom prst="rect">
            <a:avLst/>
          </a:prstGeom>
          <a:noFill/>
        </p:spPr>
      </p:pic>
      <p:pic>
        <p:nvPicPr>
          <p:cNvPr id="16399" name="Picture 15" descr="http://4.bp.blogspot.com/-a-4Ra6ZoMuA/UlrFk2TMS0I/AAAAAAAADcI/tAiDCrFm6vo/s1600/05be996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4005064"/>
            <a:ext cx="1939052" cy="2636912"/>
          </a:xfrm>
          <a:prstGeom prst="rect">
            <a:avLst/>
          </a:prstGeom>
          <a:noFill/>
        </p:spPr>
      </p:pic>
      <p:pic>
        <p:nvPicPr>
          <p:cNvPr id="16403" name="Picture 19" descr="http://4.bp.blogspot.com/-ONnzx33Ehj0/Tai2rWm03bI/AAAAAAAABh0/g1KPuKivFPc/s1600/977709592513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80312" y="4797152"/>
            <a:ext cx="1604428" cy="2232248"/>
          </a:xfrm>
          <a:prstGeom prst="rect">
            <a:avLst/>
          </a:prstGeom>
          <a:noFill/>
        </p:spPr>
      </p:pic>
      <p:pic>
        <p:nvPicPr>
          <p:cNvPr id="21" name="Picture 19" descr="http://4.bp.blogspot.com/-ONnzx33Ehj0/Tai2rWm03bI/AAAAAAAABh0/g1KPuKivFPc/s1600/977709592513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179512" y="4797152"/>
            <a:ext cx="1440160" cy="2232248"/>
          </a:xfrm>
          <a:prstGeom prst="rect">
            <a:avLst/>
          </a:prstGeom>
          <a:noFill/>
        </p:spPr>
      </p:pic>
      <p:pic>
        <p:nvPicPr>
          <p:cNvPr id="16409" name="Picture 25" descr="http://3.bp.blogspot.com/-_5n7NHHeJ6s/Us3TY1y3zZI/AAAAAAABn4g/A8B6oeOYw4E/s1600/1%2B%2820%29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44208" y="5445224"/>
            <a:ext cx="1224608" cy="1082212"/>
          </a:xfrm>
          <a:prstGeom prst="rect">
            <a:avLst/>
          </a:prstGeom>
          <a:noFill/>
        </p:spPr>
      </p:pic>
      <p:pic>
        <p:nvPicPr>
          <p:cNvPr id="25" name="Picture 25" descr="http://3.bp.blogspot.com/-_5n7NHHeJ6s/Us3TY1y3zZI/AAAAAAABn4g/A8B6oeOYw4E/s1600/1%2B%2820%29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67744" y="5517232"/>
            <a:ext cx="1224608" cy="10822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8000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2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6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6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0"/>
                            </p:stCondLst>
                            <p:childTnLst>
                              <p:par>
                                <p:cTn id="3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6" descr="C:\Documents and Settings\usuario\Escritorio\el 15 cumple y aniversarioMargarita\Flores en png a\1382914_563255080396383_393719227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8552597"/>
          </a:xfrm>
          <a:prstGeom prst="rect">
            <a:avLst/>
          </a:prstGeom>
          <a:noFill/>
        </p:spPr>
      </p:pic>
      <p:pic>
        <p:nvPicPr>
          <p:cNvPr id="5" name="Picture 6" descr="C:\Documents and Settings\usuario\Escritorio\el 15 cumple y aniversarioMargarita\Flores en png a\1382914_563255080396383_393719227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4572000" cy="8552597"/>
          </a:xfrm>
          <a:prstGeom prst="rect">
            <a:avLst/>
          </a:prstGeom>
          <a:noFill/>
        </p:spPr>
      </p:pic>
      <p:pic>
        <p:nvPicPr>
          <p:cNvPr id="11266" name="Picture 2" descr="http://www.sheekh-3arb.info/islam/Library/img/3ater/div58.files/image01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1412776"/>
            <a:ext cx="2376263" cy="2808312"/>
          </a:xfrm>
          <a:prstGeom prst="rect">
            <a:avLst/>
          </a:prstGeom>
          <a:noFill/>
        </p:spPr>
      </p:pic>
      <p:pic>
        <p:nvPicPr>
          <p:cNvPr id="10" name="Picture 2" descr="http://www.gifss.es/flores/rosas/ros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1268760"/>
            <a:ext cx="1368152" cy="83664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7000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Documents and Settings\usuario\Escritorio\el 15 cumple y aniversarioMargarita\Flores en png a\1378856_542237219187562_1415782486_n.jp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971600" y="621035"/>
            <a:ext cx="7278144" cy="6236965"/>
          </a:xfrm>
          <a:prstGeom prst="rect">
            <a:avLst/>
          </a:prstGeom>
          <a:noFill/>
        </p:spPr>
      </p:pic>
      <p:pic>
        <p:nvPicPr>
          <p:cNvPr id="5" name="Picture 5" descr="C:\Documents and Settings\usuario\Escritorio\el 15 cumple y aniversarioMargarita\Flores en png a\1378856_542237219187562_1415782486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621035"/>
            <a:ext cx="7278144" cy="6236965"/>
          </a:xfrm>
          <a:prstGeom prst="rect">
            <a:avLst/>
          </a:prstGeom>
          <a:noFill/>
        </p:spPr>
      </p:pic>
      <p:pic>
        <p:nvPicPr>
          <p:cNvPr id="13314" name="Picture 2" descr="http://dc358.4shared.com/img/16Ni1cZM/s7/12ce0719568/Frame_com_flore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7132"/>
          </a:xfrm>
          <a:prstGeom prst="rect">
            <a:avLst/>
          </a:prstGeom>
          <a:noFill/>
        </p:spPr>
      </p:pic>
      <p:pic>
        <p:nvPicPr>
          <p:cNvPr id="13316" name="Picture 4" descr="http://www.canonesasdelacruz.com/sites/default/files/images/user1/flore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1052736"/>
            <a:ext cx="1512168" cy="1512168"/>
          </a:xfrm>
          <a:prstGeom prst="rect">
            <a:avLst/>
          </a:prstGeom>
          <a:noFill/>
        </p:spPr>
      </p:pic>
      <p:pic>
        <p:nvPicPr>
          <p:cNvPr id="8" name="Picture 4" descr="http://www.canonesasdelacruz.com/sites/default/files/images/user1/flore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221088"/>
            <a:ext cx="2088232" cy="2088232"/>
          </a:xfrm>
          <a:prstGeom prst="rect">
            <a:avLst/>
          </a:prstGeom>
          <a:noFill/>
        </p:spPr>
      </p:pic>
      <p:pic>
        <p:nvPicPr>
          <p:cNvPr id="13318" name="Picture 6" descr="http://moterahd.files.wordpress.com/2011/10/9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63688" y="6021288"/>
            <a:ext cx="648072" cy="648072"/>
          </a:xfrm>
          <a:prstGeom prst="rect">
            <a:avLst/>
          </a:prstGeom>
          <a:noFill/>
        </p:spPr>
      </p:pic>
      <p:pic>
        <p:nvPicPr>
          <p:cNvPr id="10" name="Picture 6" descr="http://moterahd.files.wordpress.com/2011/10/9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97486">
            <a:off x="7072949" y="6085243"/>
            <a:ext cx="648072" cy="648072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2377843" y="5877272"/>
            <a:ext cx="46820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ES" sz="2800" b="1" dirty="0" smtClean="0">
                <a:solidFill>
                  <a:srgbClr val="00B050"/>
                </a:solidFill>
              </a:rPr>
              <a:t>Delicada como la misma vida</a:t>
            </a:r>
            <a:endParaRPr lang="es-ES" sz="28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 spd="slow" advClick="0" advTm="24000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600"/>
                            </p:stCondLst>
                            <p:childTnLst>
                              <p:par>
                                <p:cTn id="4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uario\Escritorio\el 15 cumple y aniversarioMargarita\Flores en png a\1376455_330910257053290_618925519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1920"/>
            <a:ext cx="6816080" cy="6816080"/>
          </a:xfrm>
          <a:prstGeom prst="rect">
            <a:avLst/>
          </a:prstGeom>
          <a:noFill/>
        </p:spPr>
      </p:pic>
      <p:pic>
        <p:nvPicPr>
          <p:cNvPr id="10242" name="Picture 2" descr="http://3.bp.blogspot.com/-JueEYgc3rGw/T2scFDgXT2I/AAAAAAAAC58/cCtJobO9BAE/s1600/Frame-5805%2B%28Copiar%29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86791" cy="6858000"/>
          </a:xfrm>
          <a:prstGeom prst="rect">
            <a:avLst/>
          </a:prstGeom>
          <a:noFill/>
        </p:spPr>
      </p:pic>
      <p:pic>
        <p:nvPicPr>
          <p:cNvPr id="5" name="Picture 2" descr="http://3.bp.blogspot.com/-JueEYgc3rGw/T2scFDgXT2I/AAAAAAAAC58/cCtJobO9BAE/s1600/Frame-5805%2B%28Copiar%2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86791" cy="6858000"/>
          </a:xfrm>
          <a:prstGeom prst="rect">
            <a:avLst/>
          </a:prstGeom>
          <a:noFill/>
        </p:spPr>
      </p:pic>
      <p:pic>
        <p:nvPicPr>
          <p:cNvPr id="6" name="Picture 3" descr="C:\Documents and Settings\usuario\Mis documentos\Isabel\animaciones en gif\Gif y png\11295664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2636912"/>
            <a:ext cx="1632181" cy="12241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3000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usuario\Mis documentos\Isabel\animaciones en gif\parejas\blake_lively4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usuario\Mis documentos\Isabel\animaciones en gif\parejas\blake_lively400.jp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4" descr="C:\Documents and Settings\usuario\Escritorio\el 15 cumple y aniversarioMargarita\Flores en png a\1377977_539913002753317_52217874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000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0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1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usuario\Mis documentos\Isabel\animaciones en gif\de todo,\76c81f5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6712"/>
            <a:ext cx="9170804" cy="532859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>
                <a:lumMod val="95000"/>
              </a:schemeClr>
            </a:outerShdw>
          </a:effectLst>
        </p:spPr>
      </p:pic>
      <p:pic>
        <p:nvPicPr>
          <p:cNvPr id="3" name="Picture 2" descr="C:\Documents and Settings\usuario\Mis documentos\Isabel\animaciones en gif\de todo,\76c81f5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6804" y="0"/>
            <a:ext cx="9170804" cy="836712"/>
          </a:xfrm>
          <a:prstGeom prst="rect">
            <a:avLst/>
          </a:prstGeom>
          <a:noFill/>
        </p:spPr>
      </p:pic>
      <p:pic>
        <p:nvPicPr>
          <p:cNvPr id="4" name="Picture 2" descr="C:\Documents and Settings\usuario\Mis documentos\Isabel\animaciones en gif\de todo,\76c81f5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165304"/>
            <a:ext cx="9170804" cy="692696"/>
          </a:xfrm>
          <a:prstGeom prst="rect">
            <a:avLst/>
          </a:prstGeom>
          <a:noFill/>
        </p:spPr>
      </p:pic>
      <p:pic>
        <p:nvPicPr>
          <p:cNvPr id="1027" name="Picture 3" descr="C:\Documents and Settings\usuario\Mis documentos\Isabel\animaciones en gif\de todo,\9be78e_bailandolun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1340768"/>
            <a:ext cx="1219200" cy="1219200"/>
          </a:xfrm>
          <a:prstGeom prst="rect">
            <a:avLst/>
          </a:prstGeom>
          <a:noFill/>
          <a:effectLst>
            <a:outerShdw blurRad="825500" dir="14760000" sx="166000" sy="166000" algn="ctr" rotWithShape="0">
              <a:schemeClr val="bg1">
                <a:lumMod val="95000"/>
                <a:alpha val="78000"/>
              </a:schemeClr>
            </a:outerShdw>
          </a:effectLst>
        </p:spPr>
      </p:pic>
      <p:sp>
        <p:nvSpPr>
          <p:cNvPr id="6" name="5 Rectángulo"/>
          <p:cNvSpPr/>
          <p:nvPr/>
        </p:nvSpPr>
        <p:spPr>
          <a:xfrm>
            <a:off x="1403648" y="3212976"/>
            <a:ext cx="4572000" cy="1938992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  <a:scene3d>
            <a:camera prst="perspectiveContrastingRightFacing"/>
            <a:lightRig rig="threePt" dir="t"/>
          </a:scene3d>
        </p:spPr>
        <p:txBody>
          <a:bodyPr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C000"/>
                </a:solidFill>
              </a:rPr>
              <a:t>Te amo </a:t>
            </a:r>
            <a:br>
              <a:rPr lang="es-ES" sz="2400" b="1" dirty="0" smtClean="0">
                <a:solidFill>
                  <a:srgbClr val="FFC000"/>
                </a:solidFill>
              </a:rPr>
            </a:br>
            <a:r>
              <a:rPr lang="es-ES" sz="2400" b="1" dirty="0" smtClean="0">
                <a:solidFill>
                  <a:srgbClr val="FFC000"/>
                </a:solidFill>
              </a:rPr>
              <a:t>a pesar de la distancia</a:t>
            </a:r>
          </a:p>
          <a:p>
            <a:pPr algn="ctr"/>
            <a:r>
              <a:rPr lang="es-ES" sz="2400" b="1" dirty="0" smtClean="0">
                <a:solidFill>
                  <a:srgbClr val="FFC000"/>
                </a:solidFill>
              </a:rPr>
              <a:t> que nos separa,</a:t>
            </a:r>
            <a:br>
              <a:rPr lang="es-ES" sz="2400" b="1" dirty="0" smtClean="0">
                <a:solidFill>
                  <a:srgbClr val="FFC000"/>
                </a:solidFill>
              </a:rPr>
            </a:br>
            <a:r>
              <a:rPr lang="es-ES" sz="2400" b="1" dirty="0" smtClean="0">
                <a:solidFill>
                  <a:srgbClr val="FFC000"/>
                </a:solidFill>
              </a:rPr>
              <a:t>eres lo único en que pienso,</a:t>
            </a:r>
            <a:br>
              <a:rPr lang="es-ES" sz="2400" b="1" dirty="0" smtClean="0">
                <a:solidFill>
                  <a:srgbClr val="FFC000"/>
                </a:solidFill>
              </a:rPr>
            </a:br>
            <a:r>
              <a:rPr lang="es-ES" sz="2400" b="1" dirty="0" smtClean="0">
                <a:solidFill>
                  <a:srgbClr val="FFC000"/>
                </a:solidFill>
              </a:rPr>
              <a:t>eres el mar de mis sueños.</a:t>
            </a:r>
            <a:endParaRPr lang="es-ES" sz="24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Click="0" advTm="22000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4" dur="indefinite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5" dur="indefinite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0"/>
                            </p:stCondLst>
                            <p:childTnLst>
                              <p:par>
                                <p:cTn id="37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usuario\Mis documentos\Isabel\animaciones en gif\de todo,\beso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usuario\Mis documentos\Isabel\animaciones en gif\de todo,\beso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4" name="Picture 2" descr="C:\Documents and Settings\usuario\Mis documentos\Isabel\animaciones en gif\de todo,\beso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2" descr="C:\Documents and Settings\usuario\Mis documentos\Isabel\animaciones en gif\de todo,\beso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29000"/>
            <a:ext cx="4572000" cy="3284984"/>
          </a:xfrm>
          <a:prstGeom prst="rect">
            <a:avLst/>
          </a:prstGeom>
          <a:noFill/>
        </p:spPr>
      </p:pic>
      <p:pic>
        <p:nvPicPr>
          <p:cNvPr id="6" name="Picture 2" descr="C:\Documents and Settings\usuario\Mis documentos\Isabel\animaciones en gif\de todo,\beso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8000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7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encrypted-tbn1.gstatic.com/images?q=tbn:ANd9GcTv0s-Idddj_61msclVTWVN498Bh8PnUXwSPMNniJKlknguj2U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196752"/>
            <a:ext cx="7632848" cy="4536504"/>
          </a:xfrm>
          <a:prstGeom prst="rect">
            <a:avLst/>
          </a:prstGeom>
          <a:noFill/>
        </p:spPr>
      </p:pic>
      <p:pic>
        <p:nvPicPr>
          <p:cNvPr id="3" name="Picture 2" descr="https://encrypted-tbn1.gstatic.com/images?q=tbn:ANd9GcTv0s-Idddj_61msclVTWVN498Bh8PnUXwSPMNniJKlknguj2U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196752"/>
          </a:xfrm>
          <a:prstGeom prst="rect">
            <a:avLst/>
          </a:prstGeom>
          <a:noFill/>
        </p:spPr>
      </p:pic>
      <p:pic>
        <p:nvPicPr>
          <p:cNvPr id="4" name="Picture 2" descr="https://encrypted-tbn1.gstatic.com/images?q=tbn:ANd9GcTv0s-Idddj_61msclVTWVN498Bh8PnUXwSPMNniJKlknguj2U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33256"/>
            <a:ext cx="9144000" cy="1124744"/>
          </a:xfrm>
          <a:prstGeom prst="rect">
            <a:avLst/>
          </a:prstGeom>
          <a:noFill/>
        </p:spPr>
      </p:pic>
      <p:pic>
        <p:nvPicPr>
          <p:cNvPr id="5" name="Picture 2" descr="https://encrypted-tbn1.gstatic.com/images?q=tbn:ANd9GcTv0s-Idddj_61msclVTWVN498Bh8PnUXwSPMNniJKlknguj2U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6752"/>
            <a:ext cx="755576" cy="4536504"/>
          </a:xfrm>
          <a:prstGeom prst="rect">
            <a:avLst/>
          </a:prstGeom>
          <a:noFill/>
        </p:spPr>
      </p:pic>
      <p:pic>
        <p:nvPicPr>
          <p:cNvPr id="6" name="Picture 2" descr="https://encrypted-tbn1.gstatic.com/images?q=tbn:ANd9GcTv0s-Idddj_61msclVTWVN498Bh8PnUXwSPMNniJKlknguj2U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8424" y="1196752"/>
            <a:ext cx="755576" cy="4536504"/>
          </a:xfrm>
          <a:prstGeom prst="rect">
            <a:avLst/>
          </a:prstGeom>
          <a:noFill/>
        </p:spPr>
      </p:pic>
      <p:pic>
        <p:nvPicPr>
          <p:cNvPr id="7" name="Picture 2" descr="https://encrypted-tbn1.gstatic.com/images?q=tbn:ANd9GcTv0s-Idddj_61msclVTWVN498Bh8PnUXwSPMNniJKlknguj2U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9367368">
            <a:off x="7093619" y="-233307"/>
            <a:ext cx="755576" cy="4536504"/>
          </a:xfrm>
          <a:prstGeom prst="rect">
            <a:avLst/>
          </a:prstGeom>
          <a:noFill/>
        </p:spPr>
      </p:pic>
      <p:pic>
        <p:nvPicPr>
          <p:cNvPr id="8" name="Picture 2" descr="https://encrypted-tbn1.gstatic.com/images?q=tbn:ANd9GcTv0s-Idddj_61msclVTWVN498Bh8PnUXwSPMNniJKlknguj2U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9683548">
            <a:off x="1142805" y="2465056"/>
            <a:ext cx="755576" cy="453650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000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3.bp.blogspot.com/-l13BXZZOdkI/UJgTh925_oI/AAAAAAABOt8/3OyO8g5chuU/s1600/Plitvicke%2BJezera%2B%2528Kaluderovac%2529%2BCroat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13354" y="0"/>
            <a:ext cx="11968717" cy="6858000"/>
          </a:xfrm>
          <a:prstGeom prst="rect">
            <a:avLst/>
          </a:prstGeom>
          <a:noFill/>
        </p:spPr>
      </p:pic>
      <p:pic>
        <p:nvPicPr>
          <p:cNvPr id="3" name="Picture 2" descr="http://1.bp.blogspot.com/-FPS3LvFZldw/TmVAnfDOzbI/AAAAAAAALP4/pBC5j9vif2g/s1600/enamorados-paisajes-mar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710140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987824" y="1412776"/>
            <a:ext cx="4572000" cy="1200329"/>
          </a:xfrm>
          <a:prstGeom prst="rect">
            <a:avLst/>
          </a:prstGeom>
          <a:gradFill>
            <a:gsLst>
              <a:gs pos="0">
                <a:srgbClr val="8488C4">
                  <a:alpha val="400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scene3d>
            <a:camera prst="perspectiveHeroicExtremeRightFacing"/>
            <a:lightRig rig="threePt" dir="t"/>
          </a:scene3d>
        </p:spPr>
        <p:txBody>
          <a:bodyPr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C000"/>
                </a:solidFill>
              </a:rPr>
              <a:t>El amor verdadero no tiene final </a:t>
            </a:r>
            <a:r>
              <a:rPr lang="es-ES" sz="2400" b="1" dirty="0" err="1" smtClean="0">
                <a:solidFill>
                  <a:srgbClr val="FFC000"/>
                </a:solidFill>
              </a:rPr>
              <a:t>feliz.,porque</a:t>
            </a:r>
            <a:r>
              <a:rPr lang="es-ES" sz="2400" b="1" dirty="0" smtClean="0">
                <a:solidFill>
                  <a:srgbClr val="FFC000"/>
                </a:solidFill>
              </a:rPr>
              <a:t> simplemente no tiene final.</a:t>
            </a:r>
            <a:endParaRPr lang="es-ES" sz="24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Click="0" advTm="17000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http://2.bp.blogspot.com/-Zw1Lw75CtRk/UZFhKI6tYeI/AAAAAAABNN8/sf066Hef5lg/s1600/Paisajes%2Bde%2Bblanco%2By%2Bnegro%2B%25288%2529p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772816"/>
            <a:ext cx="5715000" cy="4286250"/>
          </a:xfrm>
          <a:prstGeom prst="rect">
            <a:avLst/>
          </a:prstGeom>
          <a:noFill/>
        </p:spPr>
      </p:pic>
      <p:pic>
        <p:nvPicPr>
          <p:cNvPr id="4" name="Picture 1" descr="C:\Documents and Settings\usuario\Mis documentos\Isabel\animaciones en gif\Gif y png\0_1disz8_luga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577064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594934" y="476672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endParaRPr lang="es-ES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731564" y="476672"/>
            <a:ext cx="58134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Las Rosas y el Amor</a:t>
            </a:r>
            <a:endParaRPr lang="es-ES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3000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56" presetClass="entr" presetSubtype="0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000"/>
                            </p:stCondLst>
                            <p:childTnLst>
                              <p:par>
                                <p:cTn id="2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fondox.net/wallpapers/resoluciones/13/la-bella-y-una-flor_1920x1200_8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37570" y="0"/>
            <a:ext cx="1098157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-180528" y="980728"/>
            <a:ext cx="4572000" cy="156966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scene3d>
            <a:camera prst="isometricRightUp"/>
            <a:lightRig rig="threePt" dir="t"/>
          </a:scene3d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C000"/>
                </a:solidFill>
                <a:latin typeface="Georgia" pitchFamily="18" charset="0"/>
              </a:rPr>
              <a:t>Si tuviese una rosa,</a:t>
            </a:r>
          </a:p>
          <a:p>
            <a:pPr algn="ctr"/>
            <a:r>
              <a:rPr lang="es-ES" sz="2400" b="1" dirty="0" smtClean="0">
                <a:solidFill>
                  <a:srgbClr val="FFC000"/>
                </a:solidFill>
                <a:latin typeface="Georgia" pitchFamily="18" charset="0"/>
              </a:rPr>
              <a:t> cada vez que pienso en ti</a:t>
            </a:r>
          </a:p>
          <a:p>
            <a:pPr algn="ctr"/>
            <a:r>
              <a:rPr lang="es-ES" sz="2400" b="1" dirty="0" smtClean="0">
                <a:solidFill>
                  <a:srgbClr val="FFC000"/>
                </a:solidFill>
                <a:latin typeface="Georgia" pitchFamily="18" charset="0"/>
              </a:rPr>
              <a:t>  estaría siempre,</a:t>
            </a:r>
          </a:p>
          <a:p>
            <a:pPr algn="ctr"/>
            <a:r>
              <a:rPr lang="es-ES" sz="2400" b="1" dirty="0" smtClean="0">
                <a:solidFill>
                  <a:srgbClr val="FFC000"/>
                </a:solidFill>
                <a:latin typeface="Georgia" pitchFamily="18" charset="0"/>
              </a:rPr>
              <a:t> paseando por un jardín</a:t>
            </a:r>
            <a:endParaRPr lang="es-ES" sz="2400" b="1" dirty="0">
              <a:solidFill>
                <a:srgbClr val="FFC00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slow" advClick="0" advTm="18000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sabel 13  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950548">
            <a:off x="3563888" y="2492896"/>
            <a:ext cx="2126863" cy="1547293"/>
          </a:xfrm>
          <a:prstGeom prst="rect">
            <a:avLst/>
          </a:prstGeom>
        </p:spPr>
      </p:pic>
      <p:pic>
        <p:nvPicPr>
          <p:cNvPr id="1034" name="Picture 10" descr="http://2.bp.blogspot.com/-cqdz7I8x03M/UUon5b-Yj0I/AAAAAAAAEIk/98MG6uCquSM/s1600/separador3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8779609">
            <a:off x="-136939" y="206497"/>
            <a:ext cx="2783154" cy="1259201"/>
          </a:xfrm>
          <a:prstGeom prst="rect">
            <a:avLst/>
          </a:prstGeom>
          <a:noFill/>
        </p:spPr>
      </p:pic>
      <p:pic>
        <p:nvPicPr>
          <p:cNvPr id="9" name="Picture 10" descr="http://2.bp.blogspot.com/-cqdz7I8x03M/UUon5b-Yj0I/AAAAAAAAEIk/98MG6uCquSM/s1600/separador3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3418809">
            <a:off x="6638161" y="399040"/>
            <a:ext cx="2783154" cy="1259201"/>
          </a:xfrm>
          <a:prstGeom prst="rect">
            <a:avLst/>
          </a:prstGeom>
          <a:noFill/>
        </p:spPr>
      </p:pic>
      <p:pic>
        <p:nvPicPr>
          <p:cNvPr id="10" name="Picture 10" descr="http://2.bp.blogspot.com/-cqdz7I8x03M/UUon5b-Yj0I/AAAAAAAAEIk/98MG6uCquSM/s1600/separador3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116227">
            <a:off x="6656876" y="5344023"/>
            <a:ext cx="2783154" cy="1259201"/>
          </a:xfrm>
          <a:prstGeom prst="rect">
            <a:avLst/>
          </a:prstGeom>
          <a:noFill/>
        </p:spPr>
      </p:pic>
      <p:pic>
        <p:nvPicPr>
          <p:cNvPr id="11" name="Picture 10" descr="http://2.bp.blogspot.com/-cqdz7I8x03M/UUon5b-Yj0I/AAAAAAAAEIk/98MG6uCquSM/s1600/separador3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864544">
            <a:off x="-386357" y="5188834"/>
            <a:ext cx="2783154" cy="1259201"/>
          </a:xfrm>
          <a:prstGeom prst="rect">
            <a:avLst/>
          </a:prstGeom>
          <a:noFill/>
        </p:spPr>
      </p:pic>
      <p:pic>
        <p:nvPicPr>
          <p:cNvPr id="1036" name="Picture 12" descr="http://3.bp.blogspot.com/-xaI-hlMla5s/ToSmk4pRaII/AAAAAAAAALQ/yL1d4T0hXMY/s1600/amor%2Bmi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260648"/>
            <a:ext cx="2060848" cy="2060848"/>
          </a:xfrm>
          <a:prstGeom prst="rect">
            <a:avLst/>
          </a:prstGeom>
          <a:noFill/>
        </p:spPr>
      </p:pic>
      <p:pic>
        <p:nvPicPr>
          <p:cNvPr id="1040" name="Picture 16" descr="http://3.bp.blogspot.com/-CHqnSYuepEQ/Uh1p5ZDJNqI/AAAAAAAAKWU/Pmf-mWI_nQ8/s1600/imagenes+de+parejas+romanticas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2420888"/>
            <a:ext cx="1918966" cy="1944216"/>
          </a:xfrm>
          <a:prstGeom prst="rect">
            <a:avLst/>
          </a:prstGeom>
          <a:noFill/>
        </p:spPr>
      </p:pic>
      <p:pic>
        <p:nvPicPr>
          <p:cNvPr id="1042" name="Picture 18" descr="http://3.bp.blogspot.com/-Tojqzad50Es/UOGBF6j-x3I/AAAAAAAAsO4/1cCYiBYC0l8/s1600/imagenes+parejas+y+amor+san+valentin+%282%29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7824" y="4221088"/>
            <a:ext cx="2903213" cy="2132856"/>
          </a:xfrm>
          <a:prstGeom prst="rect">
            <a:avLst/>
          </a:prstGeom>
          <a:noFill/>
        </p:spPr>
      </p:pic>
      <p:pic>
        <p:nvPicPr>
          <p:cNvPr id="1044" name="Picture 20" descr="http://1.bp.blogspot.com/-2VZoUq4AhRg/UOGBJGFOIJI/AAAAAAAAsPQ/W1B3ERdVJ0s/s1600/imagenes%2Bparejas%2By%2Bamor%2Bsan%2Bvalentin%2B%285%29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3568" y="2636912"/>
            <a:ext cx="1765357" cy="1440160"/>
          </a:xfrm>
          <a:prstGeom prst="rect">
            <a:avLst/>
          </a:prstGeom>
          <a:noFill/>
        </p:spPr>
      </p:pic>
      <p:sp>
        <p:nvSpPr>
          <p:cNvPr id="18" name="17 Rectángulo"/>
          <p:cNvSpPr/>
          <p:nvPr/>
        </p:nvSpPr>
        <p:spPr>
          <a:xfrm>
            <a:off x="6339211" y="1628800"/>
            <a:ext cx="10470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 b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AMOR</a:t>
            </a:r>
            <a:endParaRPr lang="es-ES" sz="2400" b="1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2234755" y="4365104"/>
            <a:ext cx="10470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 b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AMOR</a:t>
            </a:r>
            <a:endParaRPr lang="es-ES" sz="2400" b="1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5691139" y="4509120"/>
            <a:ext cx="10470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 b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AMOR</a:t>
            </a:r>
            <a:endParaRPr lang="es-ES" sz="2400" b="1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1946723" y="1556792"/>
            <a:ext cx="10470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 b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AMOR</a:t>
            </a:r>
            <a:endParaRPr lang="es-ES" sz="2400" b="1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46" name="Picture 22" descr="http://3.bp.blogspot.com/-t0_gmpEXPVQ/T9LRE2pvAVI/AAAAAAAAT5o/hOxBbCKEOWg/s1600/heart%2Bpng%2Bmiscelanea%2B%2812%29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27784" y="1268760"/>
            <a:ext cx="3672408" cy="396044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3000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30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3000"/>
                            </p:stCondLst>
                            <p:childTnLst>
                              <p:par>
                                <p:cTn id="5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6000"/>
                            </p:stCondLst>
                            <p:childTnLst>
                              <p:par>
                                <p:cTn id="6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1000"/>
                            </p:stCondLst>
                            <p:childTnLst>
                              <p:par>
                                <p:cTn id="73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1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2384</TotalTime>
  <Words>149</Words>
  <Application>Microsoft Office PowerPoint</Application>
  <PresentationFormat>Presentación en pantalla (4:3)</PresentationFormat>
  <Paragraphs>41</Paragraphs>
  <Slides>18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Isabel</dc:creator>
  <cp:lastModifiedBy>Isabel</cp:lastModifiedBy>
  <cp:revision>181</cp:revision>
  <dcterms:created xsi:type="dcterms:W3CDTF">2014-01-24T17:10:54Z</dcterms:created>
  <dcterms:modified xsi:type="dcterms:W3CDTF">2014-02-01T19:32:28Z</dcterms:modified>
</cp:coreProperties>
</file>