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02" r:id="rId3"/>
    <p:sldId id="272" r:id="rId4"/>
    <p:sldId id="273" r:id="rId5"/>
    <p:sldId id="301" r:id="rId6"/>
    <p:sldId id="276" r:id="rId7"/>
    <p:sldId id="259" r:id="rId8"/>
    <p:sldId id="294" r:id="rId9"/>
    <p:sldId id="270" r:id="rId10"/>
    <p:sldId id="285" r:id="rId11"/>
    <p:sldId id="275" r:id="rId12"/>
    <p:sldId id="271" r:id="rId13"/>
    <p:sldId id="261" r:id="rId14"/>
    <p:sldId id="284" r:id="rId15"/>
    <p:sldId id="257" r:id="rId16"/>
    <p:sldId id="262" r:id="rId17"/>
    <p:sldId id="296" r:id="rId18"/>
    <p:sldId id="264" r:id="rId19"/>
    <p:sldId id="279" r:id="rId20"/>
    <p:sldId id="268" r:id="rId21"/>
    <p:sldId id="267" r:id="rId22"/>
    <p:sldId id="293" r:id="rId23"/>
    <p:sldId id="278" r:id="rId24"/>
    <p:sldId id="269" r:id="rId25"/>
    <p:sldId id="290" r:id="rId26"/>
    <p:sldId id="286" r:id="rId27"/>
    <p:sldId id="289" r:id="rId28"/>
    <p:sldId id="277" r:id="rId29"/>
    <p:sldId id="282" r:id="rId30"/>
    <p:sldId id="283" r:id="rId31"/>
    <p:sldId id="287" r:id="rId32"/>
    <p:sldId id="291" r:id="rId33"/>
    <p:sldId id="295" r:id="rId34"/>
    <p:sldId id="299" r:id="rId35"/>
    <p:sldId id="305" r:id="rId36"/>
    <p:sldId id="306" r:id="rId3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ScprcdOYb4EASlVhrtR3w==" hashData="ikscu66cuKZz4rPAPgOPl+p2M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17A6B-D327-4B76-890F-EEA41933E7C9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8E0AE-ACFC-4D1C-9709-E60A668A8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7E55A-5FF1-4B55-85A9-DDF574F7A4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86915-7B7D-4F78-A786-107B37B09571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8E2D3-7AF1-4BF5-8B6F-FCCF9941E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67A483-4F9F-4965-9010-8532E6A1993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perla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saperla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265375" y="0"/>
            <a:ext cx="861325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!!DECLARACIÓN DE AMOR!!</a:t>
            </a:r>
            <a:endParaRPr lang="es-E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72200" y="6453335"/>
            <a:ext cx="277179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Automático</a:t>
            </a:r>
            <a:endParaRPr lang="es-ES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8000">
    <p:sndAc>
      <p:stSnd>
        <p:snd r:embed="rId2" name="GhostIlDi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ón roto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razón roto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razón roto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236800" y="6165304"/>
            <a:ext cx="66704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Teniendo roto el corazón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oncon cade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razoncon cade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razoncon cade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96408" y="15240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razoncon cade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0" y="5733256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habiéndole puesto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“cadenas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” para protegerlo del amor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rtaabiert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uertaabiert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Un día llamaste a mi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puerta.¿El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destino?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 lo mejor...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de-colore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8575" y="0"/>
            <a:ext cx="908526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res-de-colore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08526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ores-de-colore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0852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" y="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Percibía esas miradas, esos gestos..que sé yo...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34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34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me decía a mí misma ¿serás tonta? Si es tan sólo una ilusión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guel_angel_silvestre+mirada+penetrant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iguel_angel_silvestre+mirada+penetrant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iguel_angel_silvestre+mirada+penetrant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1" y="15240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" y="566124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Más tu mirada profunda y sincera, poco a poco..consiguió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-Apasionado-animciones-amor-enamorados-corazones-corazon-coraz-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mor-Apasionado-animciones-amor-enamorados-corazones-corazon-coraz-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mor-Apasionado-animciones-amor-enamorados-corazones-corazon-coraz-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24400" y="15240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mor-Apasionado-animciones-amor-enamorados-corazones-corazon-coraz-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Calar hondo, muy hondo, en mi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dolorido corazón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Tus palabras de consuelo y tu demostración de amor…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1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+abrazo+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42875"/>
            <a:ext cx="9144000" cy="657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l+abrazo+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5722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486916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Día a día, poco a poco, lograron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abrír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, romper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cadenas y que despertara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de nuevo al “Amor”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3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O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43050" y="0"/>
            <a:ext cx="60563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RAZO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47664" y="0"/>
            <a:ext cx="60563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RAZON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11560" y="152400"/>
            <a:ext cx="799288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5157192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sin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apenas darme cuenta,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empezé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 oír de nuevo los latidos de mi corazón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00amo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100amo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5733256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Te abrí las puertas del alma, por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fín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te entregué mi amor…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5575" y="0"/>
            <a:ext cx="883285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11150" y="0"/>
            <a:ext cx="88328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5013175"/>
            <a:ext cx="9144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Aunque no eres hombre de “halagos”, más bien tosco, diría yo, ni romántico en palabras..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antasyeyeSmall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001fantasyeyeSmall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522920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Ni soñador, ni demuestras demasiado gestos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de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caricias y abrazos como yo..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36-23-luz-del-alm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636-23-luz-del-alm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636-23-luz-del-alm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4437112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Posees la mayor riqueza en tu interior, sentimientos muy profundos y sinceros.. eso es lo que valoro yo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jos+cara+rostro+hombre+pareja+cielo+luna+enamorado+tomados+de+la+mano+amo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4450" y="0"/>
            <a:ext cx="90535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jos+cara+rostro+hombre+pareja+cielo+luna+enamorado+tomados+de+la+mano+amo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0535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jos+cara+rostro+hombre+pareja+cielo+luna+enamorado+tomados+de+la+mano+amo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0535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54868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una mirada moruna, que habla sola y consiguió…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39390-colorfull-brillantes-maripos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439390-colorfull-brillantes-maripos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439390-colorfull-brillantes-maripos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Que sintiera de nuevo volando, mariposas en mi interior, pellizcos en el estómago, en las rodillas un temblor…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-de-paisajes-atardece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otos-de-paisajes-atardece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¿Cosas de adolescencia?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Pués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a lo mejor, pero en mi edad ya madura, eso volví a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sentír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yo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,+gif+animados,zoomgraf.blogspot+(00)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mor,+gif+animados,zoomgraf.blogspot+(00)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05172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mor,+gif+animados,zoomgraf.blogspot+(00)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204120" y="15240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después de dos años de una intensa relación, me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hiciste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una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pregunta..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pull dir="rd"/>
    <p:sndAc>
      <p:stSnd>
        <p:snd r:embed="rId2" name="GhostIlDi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46335-par-de-anillos-de-bodas-de-oro-sobre-fondo-blanco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5146335-par-de-anillos-de-bodas-de-oro-sobre-fondo-blanco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Quiero casarme contigo, ¿lo deseas igual que yo?, sorprendida, emocionada, llorando, riendo..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trimonio-manos-lati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atrimonio-manos-latin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0"/>
            <a:ext cx="91440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512513" y="1"/>
            <a:ext cx="61189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Te dije..!!SÍ!! mi amor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m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orm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Aguantas mis tonterías, incluso mis cambios de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humor,¿cosas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de la edad? Puede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ser,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q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ue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sé yo…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mor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0"/>
            <a:ext cx="91440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Yo, tus celos infundados, incluso cuando te pones gruñón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rima[1]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grima[1]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Malos ratos e incluso lágrimas, como en cualquier relación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2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2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Pero también muchos buenos y sentido del humor, importante en la pareja..que haya risas...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9398o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j9398o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Ser ante todo, cómplices los dos y mirándonos...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enamora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ondo-enamorado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Saber que ante todo, prima en nosotros el amor y después de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la tonta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pelea, besarnos y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decír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, ya pasó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ta-de-amor-1024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ta-de-amor-1024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Más después de estos años juntos, compartiéndolo todo tú y yo..lo bueno, lo malo y lo peor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tas-de-Amor-774665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tas-de-Amor-774665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6990" y="1"/>
            <a:ext cx="9030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Sé que hay un amor muy profundo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3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3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Sin riquezas materiales, no hay mayor prueba de amor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-de-lagrim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ar-de-lagrim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937" y="0"/>
            <a:ext cx="913606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ar-de-lagrimas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0337" y="152400"/>
            <a:ext cx="91360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Que te amo y tú me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amas,¿se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puede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pedír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más?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Pués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no. 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uj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Y grito a los cuatro vientos, te amo desde lo profundo del alma, te quiero desde el corazón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don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erdon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Gracias cordobés por todo, por sentirme amada en silencio, aunque de forma sincera desde tu corazón, gracias por cada segundo, por ser uno, siendo dos.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4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ion_Perfect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ion_Perfecta[1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Que </a:t>
            </a:r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perdure para siempre nuestro amor..!!</a:t>
            </a:r>
            <a:r>
              <a:rPr lang="es-ES" sz="4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Felíz</a:t>
            </a:r>
            <a:r>
              <a:rPr lang="es-ES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 día de San Valentín!!</a:t>
            </a:r>
            <a:endParaRPr lang="es-E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373216"/>
            <a:ext cx="26997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Texto </a:t>
            </a:r>
            <a:r>
              <a:rPr lang="es-ES" sz="2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charo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292080" y="5445224"/>
            <a:ext cx="385191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Imágenes Internet</a:t>
            </a:r>
            <a:endParaRPr lang="es-ES" sz="2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81328"/>
            <a:ext cx="2133600" cy="340147"/>
          </a:xfrm>
        </p:spPr>
        <p:txBody>
          <a:bodyPr/>
          <a:lstStyle/>
          <a:p>
            <a:fld id="{7F637164-5B44-4A8D-B66F-C8F01213CB7E}" type="datetime1">
              <a:rPr lang="es-ES" sz="1800" smtClean="0">
                <a:solidFill>
                  <a:srgbClr val="C00000"/>
                </a:solidFill>
                <a:latin typeface="Comic Sans MS" pitchFamily="66" charset="0"/>
              </a:rPr>
              <a:pPr/>
              <a:t>09/02/2013</a:t>
            </a:fld>
            <a:endParaRPr lang="es-ES" sz="18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092280" y="6453336"/>
            <a:ext cx="2051720" cy="404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Charo.zs</a:t>
            </a:r>
            <a:endParaRPr lang="es-ES" sz="2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1  0.125 0.16632  C 0.125 0.25813  0.069 0.33264  0 0.33264  C -0.069 0.33264  -0.125 0.25813  -0.125 0.16632  C -0.125 0.07451  -0.069 0  0 0  Z" pathEditMode="relative" ptsTypes="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551</Words>
  <Application>Microsoft Office PowerPoint</Application>
  <PresentationFormat>Presentación en pantalla (4:3)</PresentationFormat>
  <Paragraphs>54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40</cp:revision>
  <dcterms:created xsi:type="dcterms:W3CDTF">2013-02-09T06:29:20Z</dcterms:created>
  <dcterms:modified xsi:type="dcterms:W3CDTF">2013-02-09T17:29:41Z</dcterms:modified>
</cp:coreProperties>
</file>