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9" r:id="rId3"/>
    <p:sldId id="258" r:id="rId4"/>
    <p:sldId id="260" r:id="rId5"/>
    <p:sldId id="261" r:id="rId6"/>
    <p:sldId id="267" r:id="rId7"/>
    <p:sldId id="262" r:id="rId8"/>
    <p:sldId id="265" r:id="rId9"/>
    <p:sldId id="264" r:id="rId10"/>
    <p:sldId id="266" r:id="rId11"/>
    <p:sldId id="263" r:id="rId12"/>
    <p:sldId id="268" r:id="rId13"/>
    <p:sldId id="269" r:id="rId14"/>
    <p:sldId id="270" r:id="rId15"/>
    <p:sldId id="271" r:id="rId16"/>
    <p:sldId id="272" r:id="rId17"/>
    <p:sldId id="280" r:id="rId18"/>
    <p:sldId id="273" r:id="rId19"/>
    <p:sldId id="274" r:id="rId20"/>
    <p:sldId id="276" r:id="rId21"/>
    <p:sldId id="275" r:id="rId22"/>
    <p:sldId id="277" r:id="rId23"/>
    <p:sldId id="282" r:id="rId24"/>
    <p:sldId id="279" r:id="rId25"/>
    <p:sldId id="285" r:id="rId26"/>
    <p:sldId id="286" r:id="rId27"/>
    <p:sldId id="283" r:id="rId28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UTQNqWkMFNsTqtNv8vkCg" hashData="xccWOpvSYOJ9Z1+esPgeTkttYt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576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A74DC7-8F84-49CC-B1DC-964DA27168D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B82241-F114-4F10-A584-B356C18E2606}" type="datetimeFigureOut">
              <a:rPr lang="es-CL" smtClean="0"/>
              <a:pPr/>
              <a:t>13-02-2014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6B3DD-8B92-47DA-BD4E-BDBAD8BE698F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E59FAEB-7E55-4E11-B73E-DF2747FE1A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14 Imagen" descr="cabecera beige.png"/>
          <p:cNvPicPr>
            <a:picLocks noChangeAspect="1"/>
          </p:cNvPicPr>
          <p:nvPr/>
        </p:nvPicPr>
        <p:blipFill>
          <a:blip r:embed="rId3" cstate="print"/>
          <a:srcRect l="1566" t="2083" r="2080"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3500438"/>
            <a:ext cx="4643438" cy="3357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4643438" cy="3500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9" name="8 Rectángulo"/>
          <p:cNvSpPr/>
          <p:nvPr/>
        </p:nvSpPr>
        <p:spPr>
          <a:xfrm>
            <a:off x="4643438" y="0"/>
            <a:ext cx="4500562" cy="35004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4643438" y="3500438"/>
            <a:ext cx="4500562" cy="335756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142843" y="3643313"/>
            <a:ext cx="4356000" cy="3024000"/>
          </a:xfrm>
          <a:prstGeom prst="rect">
            <a:avLst/>
          </a:prstGeom>
          <a:blipFill>
            <a:blip r:embed="rId3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2" name="11 Rectángulo"/>
          <p:cNvSpPr/>
          <p:nvPr/>
        </p:nvSpPr>
        <p:spPr>
          <a:xfrm flipH="1">
            <a:off x="4786313" y="3643314"/>
            <a:ext cx="4212000" cy="3024000"/>
          </a:xfrm>
          <a:prstGeom prst="rect">
            <a:avLst/>
          </a:prstGeom>
          <a:blipFill>
            <a:blip r:embed="rId3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3" name="12 Rectángulo"/>
          <p:cNvSpPr/>
          <p:nvPr/>
        </p:nvSpPr>
        <p:spPr>
          <a:xfrm flipH="1">
            <a:off x="4786314" y="214290"/>
            <a:ext cx="4212000" cy="3133710"/>
          </a:xfrm>
          <a:prstGeom prst="rect">
            <a:avLst/>
          </a:prstGeom>
          <a:blipFill>
            <a:blip r:embed="rId3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14" name="13 Rectángulo"/>
          <p:cNvSpPr/>
          <p:nvPr/>
        </p:nvSpPr>
        <p:spPr>
          <a:xfrm>
            <a:off x="142844" y="214290"/>
            <a:ext cx="4343431" cy="3128984"/>
          </a:xfrm>
          <a:prstGeom prst="rect">
            <a:avLst/>
          </a:prstGeom>
          <a:blipFill>
            <a:blip r:embed="rId3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17" name="16 Imagen" descr="cabecera beig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216117" cy="686757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6" name="Picture 12" descr="http://www.bloggif.com/tmp/d1ffc48a9a295f3d3418467f6adc94ee/text.gif?134213904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28860" y="1000108"/>
            <a:ext cx="5286412" cy="10715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wheel spokes="2"/>
    <p:sndAc>
      <p:stSnd loop="1">
        <p:snd r:embed="rId2" name="te debo este sueñ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" presetClass="exit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7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973b34c7.jpg"/>
          <p:cNvPicPr>
            <a:picLocks noChangeAspect="1"/>
          </p:cNvPicPr>
          <p:nvPr/>
        </p:nvPicPr>
        <p:blipFill>
          <a:blip r:embed="rId2" cstate="print"/>
          <a:srcRect l="7143" t="6250" r="7143" b="6250"/>
          <a:stretch>
            <a:fillRect/>
          </a:stretch>
        </p:blipFill>
        <p:spPr>
          <a:xfrm>
            <a:off x="1071538" y="0"/>
            <a:ext cx="6786578" cy="6858000"/>
          </a:xfrm>
          <a:prstGeom prst="rect">
            <a:avLst/>
          </a:prstGeom>
        </p:spPr>
      </p:pic>
      <p:pic>
        <p:nvPicPr>
          <p:cNvPr id="5" name="4 Imagen" descr="175048_22408e0075eb78233fa8e520a1a897a2_larg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illiam-levy-12 copi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214290"/>
            <a:ext cx="1643074" cy="2000240"/>
          </a:xfrm>
          <a:prstGeom prst="rect">
            <a:avLst/>
          </a:prstGeom>
        </p:spPr>
      </p:pic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6" presetClass="emph" presetSubtype="0" repeatCount="2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7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3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encimadepuente1.jpg"/>
          <p:cNvPicPr>
            <a:picLocks noChangeAspect="1"/>
          </p:cNvPicPr>
          <p:nvPr/>
        </p:nvPicPr>
        <p:blipFill>
          <a:blip r:embed="rId2" cstate="print"/>
          <a:srcRect b="12500"/>
          <a:stretch>
            <a:fillRect/>
          </a:stretch>
        </p:blipFill>
        <p:spPr>
          <a:xfrm>
            <a:off x="0" y="0"/>
            <a:ext cx="9146042" cy="6858000"/>
          </a:xfrm>
          <a:prstGeom prst="rect">
            <a:avLst/>
          </a:prstGeom>
        </p:spPr>
      </p:pic>
      <p:pic>
        <p:nvPicPr>
          <p:cNvPr id="3" name="2 Imagen" descr="encimadepuente1.jpg"/>
          <p:cNvPicPr>
            <a:picLocks noChangeAspect="1"/>
          </p:cNvPicPr>
          <p:nvPr/>
        </p:nvPicPr>
        <p:blipFill>
          <a:blip r:embed="rId2" cstate="print"/>
          <a:srcRect b="125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encimadepuente1.jpg"/>
          <p:cNvPicPr>
            <a:picLocks noChangeAspect="1"/>
          </p:cNvPicPr>
          <p:nvPr/>
        </p:nvPicPr>
        <p:blipFill>
          <a:blip r:embed="rId2" cstate="print"/>
          <a:srcRect b="12500"/>
          <a:stretch>
            <a:fillRect/>
          </a:stretch>
        </p:blipFill>
        <p:spPr>
          <a:xfrm>
            <a:off x="-1" y="0"/>
            <a:ext cx="9144001" cy="6813897"/>
          </a:xfrm>
          <a:prstGeom prst="rect">
            <a:avLst/>
          </a:prstGeom>
        </p:spPr>
      </p:pic>
      <p:pic>
        <p:nvPicPr>
          <p:cNvPr id="5" name="4 Imagen" descr="encimadepuente1.jpg"/>
          <p:cNvPicPr>
            <a:picLocks noChangeAspect="1"/>
          </p:cNvPicPr>
          <p:nvPr/>
        </p:nvPicPr>
        <p:blipFill>
          <a:blip r:embed="rId2" cstate="print"/>
          <a:srcRect b="12500"/>
          <a:stretch>
            <a:fillRect/>
          </a:stretch>
        </p:blipFill>
        <p:spPr>
          <a:xfrm>
            <a:off x="500034" y="428604"/>
            <a:ext cx="8215370" cy="6000792"/>
          </a:xfrm>
          <a:prstGeom prst="rect">
            <a:avLst/>
          </a:prstGeom>
        </p:spPr>
      </p:pic>
      <p:pic>
        <p:nvPicPr>
          <p:cNvPr id="6" name="5 Imagen" descr="encimadepuente1.jpg"/>
          <p:cNvPicPr>
            <a:picLocks noChangeAspect="1"/>
          </p:cNvPicPr>
          <p:nvPr/>
        </p:nvPicPr>
        <p:blipFill>
          <a:blip r:embed="rId2" cstate="print"/>
          <a:srcRect b="12500"/>
          <a:stretch>
            <a:fillRect/>
          </a:stretch>
        </p:blipFill>
        <p:spPr>
          <a:xfrm>
            <a:off x="500034" y="428604"/>
            <a:ext cx="8215370" cy="6000792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4b6a2ff.jpg"/>
          <p:cNvPicPr>
            <a:picLocks noChangeAspect="1"/>
          </p:cNvPicPr>
          <p:nvPr/>
        </p:nvPicPr>
        <p:blipFill>
          <a:blip r:embed="rId2" cstate="print"/>
          <a:srcRect l="2187" t="3750" r="3125" b="7500"/>
          <a:stretch>
            <a:fillRect/>
          </a:stretch>
        </p:blipFill>
        <p:spPr>
          <a:xfrm>
            <a:off x="0" y="0"/>
            <a:ext cx="9146042" cy="6858000"/>
          </a:xfrm>
          <a:prstGeom prst="rect">
            <a:avLst/>
          </a:prstGeom>
        </p:spPr>
      </p:pic>
      <p:pic>
        <p:nvPicPr>
          <p:cNvPr id="3" name="2 Imagen" descr="44b6a2ff.jpg"/>
          <p:cNvPicPr>
            <a:picLocks noChangeAspect="1"/>
          </p:cNvPicPr>
          <p:nvPr/>
        </p:nvPicPr>
        <p:blipFill>
          <a:blip r:embed="rId2" cstate="print"/>
          <a:srcRect l="2187" t="3750" r="3125" b="7500"/>
          <a:stretch>
            <a:fillRect/>
          </a:stretch>
        </p:blipFill>
        <p:spPr>
          <a:xfrm>
            <a:off x="-2042" y="0"/>
            <a:ext cx="9146042" cy="6858000"/>
          </a:xfrm>
          <a:prstGeom prst="rect">
            <a:avLst/>
          </a:prstGeom>
        </p:spPr>
      </p:pic>
      <p:pic>
        <p:nvPicPr>
          <p:cNvPr id="4" name="3 Imagen" descr="44b6a2ff.jpg"/>
          <p:cNvPicPr>
            <a:picLocks noChangeAspect="1"/>
          </p:cNvPicPr>
          <p:nvPr/>
        </p:nvPicPr>
        <p:blipFill>
          <a:blip r:embed="rId2" cstate="print"/>
          <a:srcRect l="2187" t="3750" r="3125" b="7500"/>
          <a:stretch>
            <a:fillRect/>
          </a:stretch>
        </p:blipFill>
        <p:spPr>
          <a:xfrm>
            <a:off x="0" y="0"/>
            <a:ext cx="9146042" cy="6858000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___--k-album--nice--Sexy-women--sexy--loved--zbyszek--Eva--WOMEN-ACT--sensual--erotic-beauty--beauty--girls--Singlewoman--saladin--women_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0"/>
            <a:ext cx="7929618" cy="6858000"/>
          </a:xfrm>
          <a:prstGeom prst="rect">
            <a:avLst/>
          </a:prstGeom>
        </p:spPr>
      </p:pic>
      <p:pic>
        <p:nvPicPr>
          <p:cNvPr id="3" name="2 Imagen" descr="___--k-album--nice--Sexy-women--sexy--loved--zbyszek--Eva--WOMEN-ACT--sensual--erotic-beauty--beauty--girls--Singlewoman--saladin--women_larg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0"/>
            <a:ext cx="7929618" cy="6858000"/>
          </a:xfrm>
          <a:prstGeom prst="rect">
            <a:avLst/>
          </a:prstGeom>
        </p:spPr>
      </p:pic>
    </p:spTree>
  </p:cSld>
  <p:clrMapOvr>
    <a:masterClrMapping/>
  </p:clrMapOvr>
  <p:transition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36b393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64365" cy="68580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2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75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_obra_263_g.jpg"/>
          <p:cNvPicPr>
            <a:picLocks noChangeAspect="1"/>
          </p:cNvPicPr>
          <p:nvPr/>
        </p:nvPicPr>
        <p:blipFill>
          <a:blip r:embed="rId2" cstate="print"/>
          <a:srcRect r="50000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4" name="3 Imagen" descr="6_obra_263_g.jpg"/>
          <p:cNvPicPr>
            <a:picLocks noChangeAspect="1"/>
          </p:cNvPicPr>
          <p:nvPr/>
        </p:nvPicPr>
        <p:blipFill>
          <a:blip r:embed="rId2" cstate="print"/>
          <a:srcRect l="50000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5" name="4 Imagen" descr="sentir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0628" y="428604"/>
            <a:ext cx="3348412" cy="2762897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cad5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4 Imagen" descr="p%E1r4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642910" y="0"/>
            <a:ext cx="3620579" cy="3786190"/>
          </a:xfrm>
          <a:prstGeom prst="rect">
            <a:avLst/>
          </a:prstGeom>
        </p:spPr>
      </p:pic>
    </p:spTree>
  </p:cSld>
  <p:clrMapOvr>
    <a:masterClrMapping/>
  </p:clrMapOvr>
  <p:transition advTm="11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_obra_47_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1 Imagen" descr="7d6639c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4" name="3 Imagen" descr="46471405_37562513_ir.png"/>
          <p:cNvPicPr>
            <a:picLocks noChangeAspect="1"/>
          </p:cNvPicPr>
          <p:nvPr/>
        </p:nvPicPr>
        <p:blipFill>
          <a:blip r:embed="rId4" cstate="print">
            <a:lum bright="30000"/>
          </a:blip>
          <a:stretch>
            <a:fillRect/>
          </a:stretch>
        </p:blipFill>
        <p:spPr>
          <a:xfrm rot="18902416">
            <a:off x="-440149" y="310373"/>
            <a:ext cx="3500430" cy="2426965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d6f2c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1"/>
            <a:ext cx="9144001" cy="6858001"/>
          </a:xfrm>
          <a:prstGeom prst="rect">
            <a:avLst/>
          </a:prstGeom>
        </p:spPr>
      </p:pic>
      <p:pic>
        <p:nvPicPr>
          <p:cNvPr id="5" name="4 Imagen" descr="1d6f2c2b.jpg"/>
          <p:cNvPicPr>
            <a:picLocks noChangeAspect="1"/>
          </p:cNvPicPr>
          <p:nvPr/>
        </p:nvPicPr>
        <p:blipFill>
          <a:blip r:embed="rId2" cstate="print">
            <a:lum bright="4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1d6f2c2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"/>
            <a:ext cx="9144001" cy="6858000"/>
          </a:xfrm>
          <a:prstGeom prst="rect">
            <a:avLst/>
          </a:prstGeom>
        </p:spPr>
      </p:pic>
      <p:sp>
        <p:nvSpPr>
          <p:cNvPr id="7" name="6 Elipse"/>
          <p:cNvSpPr/>
          <p:nvPr/>
        </p:nvSpPr>
        <p:spPr>
          <a:xfrm>
            <a:off x="1571604" y="785794"/>
            <a:ext cx="6215106" cy="557216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8" name="7 Elipse"/>
          <p:cNvSpPr/>
          <p:nvPr/>
        </p:nvSpPr>
        <p:spPr>
          <a:xfrm>
            <a:off x="1571604" y="785794"/>
            <a:ext cx="6215106" cy="557216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09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4db13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b4db13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65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43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0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3" grpId="0" animBg="1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5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3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3" grpId="1" animBg="1"/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643042" y="785794"/>
            <a:ext cx="6215106" cy="557216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1571604" y="785794"/>
            <a:ext cx="6215106" cy="557216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  <p:bldP spid="4" grpId="2" animBg="1"/>
      <p:bldP spid="4" grpId="3" animBg="1"/>
      <p:bldP spid="3" grpId="0" animBg="1"/>
      <p:bldP spid="3" grpId="1" animBg="1"/>
      <p:bldP spid="3" grpId="2" animBg="1"/>
      <p:bldP spid="3" grpId="3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-214338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cad5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2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Decisión"/>
          <p:cNvSpPr/>
          <p:nvPr/>
        </p:nvSpPr>
        <p:spPr>
          <a:xfrm>
            <a:off x="0" y="0"/>
            <a:ext cx="9144000" cy="6858000"/>
          </a:xfrm>
          <a:prstGeom prst="flowChartDecision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4 Imagen" descr="p%E1r4.pn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642910" y="0"/>
            <a:ext cx="3620579" cy="378619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6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spd="slow" advTm="9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  <p:bldP spid="3" grpId="0" animBg="1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1571604" y="785794"/>
            <a:ext cx="6215106" cy="5572164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500166" y="785794"/>
            <a:ext cx="6299438" cy="5580562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8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 cstate="print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7" name="Picture 2" descr="F:\MIS COSAS\DOCUMENTOS ANA\SAN VALENTIN\pareja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214338"/>
            <a:ext cx="3286116" cy="24645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>
              <a:lum bright="4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Elipse"/>
          <p:cNvSpPr/>
          <p:nvPr/>
        </p:nvSpPr>
        <p:spPr>
          <a:xfrm>
            <a:off x="1428728" y="714356"/>
            <a:ext cx="6357982" cy="5429288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Elipse"/>
          <p:cNvSpPr/>
          <p:nvPr/>
        </p:nvSpPr>
        <p:spPr>
          <a:xfrm>
            <a:off x="1428728" y="642918"/>
            <a:ext cx="6357982" cy="5500726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1" presetClass="exit" presetSubtype="8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8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8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3 Rectángulo"/>
          <p:cNvSpPr/>
          <p:nvPr/>
        </p:nvSpPr>
        <p:spPr>
          <a:xfrm flipH="1"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5" name="Picture 2" descr="F:\MIS COSAS\DOCUMENTOS ANA\SAN VALENTIN\DIA DE LOS ENAMORADOS (7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3571876"/>
            <a:ext cx="3571868" cy="2678902"/>
          </a:xfrm>
          <a:prstGeom prst="rect">
            <a:avLst/>
          </a:prstGeom>
          <a:noFill/>
        </p:spPr>
      </p:pic>
      <p:pic>
        <p:nvPicPr>
          <p:cNvPr id="6" name="Picture 2" descr="C:\Documents and Settings\Ana María\Mis documentos\Mis imágenes\coollogo_com-286921572.gif"/>
          <p:cNvPicPr>
            <a:picLocks noChangeAspect="1" noChangeArrowheads="1" noCrop="1"/>
          </p:cNvPicPr>
          <p:nvPr/>
        </p:nvPicPr>
        <p:blipFill>
          <a:blip r:embed="rId4" cstate="print">
            <a:lum bright="70000" contrast="-70000"/>
          </a:blip>
          <a:srcRect/>
          <a:stretch>
            <a:fillRect/>
          </a:stretch>
        </p:blipFill>
        <p:spPr bwMode="auto">
          <a:xfrm>
            <a:off x="857225" y="4143380"/>
            <a:ext cx="1214446" cy="623889"/>
          </a:xfrm>
          <a:prstGeom prst="rect">
            <a:avLst/>
          </a:prstGeom>
          <a:noFill/>
        </p:spPr>
      </p:pic>
      <p:sp>
        <p:nvSpPr>
          <p:cNvPr id="7" name="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91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 extrusionH="101600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 advTm="12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3" grpId="1" animBg="1"/>
      <p:bldP spid="4" grpId="0" animBg="1"/>
      <p:bldP spid="4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CL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CL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5000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 debo este Sueño - (Sheyla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 debo este Sueño - (Sheyla)</Template>
  <TotalTime>2</TotalTime>
  <Words>60</Words>
  <Application>Microsoft Office PowerPoint</Application>
  <PresentationFormat>Presentación en pantalla (4:3)</PresentationFormat>
  <Paragraphs>28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 debo este Sueño - (Sheyla)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.</dc:creator>
  <cp:lastModifiedBy>.</cp:lastModifiedBy>
  <cp:revision>1</cp:revision>
  <dcterms:created xsi:type="dcterms:W3CDTF">2014-02-12T23:57:15Z</dcterms:created>
  <dcterms:modified xsi:type="dcterms:W3CDTF">2014-02-12T23:59:54Z</dcterms:modified>
</cp:coreProperties>
</file>