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71" r:id="rId8"/>
    <p:sldId id="274" r:id="rId9"/>
    <p:sldId id="275" r:id="rId10"/>
    <p:sldId id="292" r:id="rId11"/>
    <p:sldId id="279" r:id="rId12"/>
    <p:sldId id="291" r:id="rId13"/>
    <p:sldId id="293" r:id="rId14"/>
    <p:sldId id="280" r:id="rId15"/>
    <p:sldId id="281" r:id="rId16"/>
    <p:sldId id="296" r:id="rId17"/>
    <p:sldId id="298" r:id="rId18"/>
    <p:sldId id="283" r:id="rId19"/>
    <p:sldId id="297" r:id="rId2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smvVHmTVadZ8PdtgBbLmw==" hashData="HKXep0WZcfT7yYkf3i8a6OYZ7/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64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2FF5B1-11FE-4D02-AA71-6B029166A8D1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A68948-0DB8-492A-9F82-A0D7A9D53E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68948-0DB8-492A-9F82-A0D7A9D53E81}" type="slidenum">
              <a:rPr lang="es-ES_tradnl" smtClean="0"/>
              <a:pPr/>
              <a:t>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3196DF-E2AC-4532-A2D3-892F3726CED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CA0C6-AC3D-4195-BAE7-053B7B83330A}" type="datetimeFigureOut">
              <a:rPr lang="es-ES_tradnl" smtClean="0"/>
              <a:pPr/>
              <a:t>06/02/2014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1BBCE-5E15-4AD1-8C2B-6A90107C1A1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714E534-3C72-404D-BEB1-B6BE1BA68FC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2" name="Picture 4" descr="J:\HACER PPS\IMAGENES CON MOVIMIENTO\a5xxt9j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14348" y="571480"/>
            <a:ext cx="3267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TE AMO</a:t>
            </a:r>
            <a:endParaRPr lang="es-E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dobe Myungjo Std M" pitchFamily="18" charset="-128"/>
              <a:ea typeface="Adobe Myungjo Std M" pitchFamily="18" charset="-128"/>
            </a:endParaRPr>
          </a:p>
        </p:txBody>
      </p:sp>
      <p:pic>
        <p:nvPicPr>
          <p:cNvPr id="6" name="Picture 6" descr="http://ideasdemanualidades.com/wp-content/uploads/2012/01/valentines-day-3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1285860"/>
            <a:ext cx="4476750" cy="44481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7410" name="Picture 2" descr="http://1.bp.blogspot.com/-aycd_ee4oQI/T_76X2SVK7I/AAAAAAAAAJU/CwmSzklpGwI/s1600/GAVIOTAS%2Bvoland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2000240"/>
            <a:ext cx="1676400" cy="14859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42910" y="6215082"/>
            <a:ext cx="1340431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</a:t>
            </a:r>
            <a:r>
              <a:rPr lang="es-ES" sz="1400" cap="none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ps</a:t>
            </a:r>
            <a:r>
              <a:rPr lang="es-ES" sz="1400" cap="none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  <p:sndAc>
      <p:stSnd>
        <p:snd r:embed="rId2" name="A mi man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OS MOVIMIENTO\jut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14480" y="64291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¡Te Amo! y no es:</a:t>
            </a:r>
            <a:b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</a:br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un te amo aniversario,</a:t>
            </a:r>
          </a:p>
        </p:txBody>
      </p:sp>
      <p:pic>
        <p:nvPicPr>
          <p:cNvPr id="8" name="Picture 4" descr="http://img297.imageshack.us/img297/180/sirenaverde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2974" y="2357430"/>
            <a:ext cx="4217322" cy="49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8" name="Picture 4" descr="http://4.bp.blogspot.com/-g0Z46XcE4bQ/TYpBCTHeg4I/AAAAAAAAALk/A9vtKMfiJU8/s400/621ddcba27393360d52f2b8beda4616e_web-----%2B%25282%2529---.jpg"/>
          <p:cNvPicPr>
            <a:picLocks noChangeAspect="1" noChangeArrowheads="1"/>
          </p:cNvPicPr>
          <p:nvPr/>
        </p:nvPicPr>
        <p:blipFill>
          <a:blip r:embed="rId4" cstate="print"/>
          <a:srcRect l="28125" r="32499"/>
          <a:stretch>
            <a:fillRect/>
          </a:stretch>
        </p:blipFill>
        <p:spPr bwMode="auto">
          <a:xfrm>
            <a:off x="6215074" y="2643182"/>
            <a:ext cx="1794313" cy="36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6846585" y="6215082"/>
            <a:ext cx="134043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ONDOS MOVIMIENTO\mar_cinza[1].gif"/>
          <p:cNvPicPr>
            <a:picLocks noChangeAspect="1" noChangeArrowheads="1"/>
          </p:cNvPicPr>
          <p:nvPr/>
        </p:nvPicPr>
        <p:blipFill>
          <a:blip r:embed="rId2" cstate="print"/>
          <a:srcRect b="7031"/>
          <a:stretch>
            <a:fillRect/>
          </a:stretch>
        </p:blipFill>
        <p:spPr bwMode="auto">
          <a:xfrm>
            <a:off x="0" y="0"/>
            <a:ext cx="9861346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78579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un te amo compromiso,</a:t>
            </a:r>
            <a:b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</a:br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un te amo acostumbrado,</a:t>
            </a:r>
          </a:p>
        </p:txBody>
      </p:sp>
      <p:pic>
        <p:nvPicPr>
          <p:cNvPr id="6" name="Picture 2" descr="http://api.ning.com/files/8KW7mGPDbNS4E3i0T5fabeQpX1IKNv11NA04iJDdK8alciMkJOBAbVBQpfCcAgnuOsCIKVlBQbzMvqCt1Hzybn2pYS-yoku3/amorentrerosasvick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786058"/>
            <a:ext cx="5586794" cy="439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J:\HACER PPS\FONDOS MOVIMIENTO\mar_cinza[1].gif"/>
          <p:cNvPicPr>
            <a:picLocks noChangeAspect="1" noChangeArrowheads="1"/>
          </p:cNvPicPr>
          <p:nvPr/>
        </p:nvPicPr>
        <p:blipFill>
          <a:blip r:embed="rId2" cstate="print"/>
          <a:srcRect b="7031"/>
          <a:stretch>
            <a:fillRect/>
          </a:stretch>
        </p:blipFill>
        <p:spPr bwMode="auto">
          <a:xfrm>
            <a:off x="0" y="-18000"/>
            <a:ext cx="9861346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31479" y="6072206"/>
            <a:ext cx="134043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FONDOS MOVIMIENTO\Quebra MAr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232" y="71435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un te amo apurado,</a:t>
            </a:r>
            <a:b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</a:br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un te amo también...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57158" y="6286520"/>
            <a:ext cx="134043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4342" name="Picture 6" descr="http://3.bp.blogspot.com/-OM-HfIWrc5Q/UW92y0n1OUI/AAAAAAAAw0o/FNO6k-5e2rA/s1600/mujeres,victorianas,vintage,png+(1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2928934"/>
            <a:ext cx="3683355" cy="41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FONDOS MOVIMIENTO\tard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4099" name="Picture 3" descr="J:\HACER PPS\CHICAS\mujer-flor[1].jpg"/>
          <p:cNvPicPr>
            <a:picLocks noChangeAspect="1" noChangeArrowheads="1"/>
          </p:cNvPicPr>
          <p:nvPr/>
        </p:nvPicPr>
        <p:blipFill>
          <a:blip r:embed="rId3" cstate="print"/>
          <a:srcRect l="15000" r="15624"/>
          <a:stretch>
            <a:fillRect/>
          </a:stretch>
        </p:blipFill>
        <p:spPr bwMode="auto">
          <a:xfrm>
            <a:off x="4857752" y="2500306"/>
            <a:ext cx="2643206" cy="37623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214546" y="57148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¡Te Amo! y es así:</a:t>
            </a:r>
            <a:b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</a:br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un te amo enamorado,</a:t>
            </a:r>
          </a:p>
        </p:txBody>
      </p:sp>
      <p:pic>
        <p:nvPicPr>
          <p:cNvPr id="7" name="Picture 4" descr="http://gfx.glittergraphicsnow.com/albums/ll149/glittergn/heart/hearts02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3143248"/>
            <a:ext cx="1744617" cy="15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4355" y="6143644"/>
            <a:ext cx="134043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 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www.deimagenesyfotos.com/paisajes-hermosos-para-fondo-de-pantalla-con-movimiento/paisajes-hermosos-para-fondo-de-pantalla-con-movimiento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857356" y="42860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un te amo extasiado,</a:t>
            </a:r>
            <a:b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</a:br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un te amo demasiado,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28596" y="6143644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2290" name="Picture 2" descr="http://i40.tinypic.com/t8p312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071678"/>
            <a:ext cx="3810000" cy="28575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www.chainmen.com/blog/f_p_p/mar/power_point_mar_0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4" descr="http://claraboya.blogia.com/upload/20120829152830-movimien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695699"/>
            <a:ext cx="3810000" cy="3162301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42910" y="28572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un te amo generoso,</a:t>
            </a:r>
            <a:b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</a:br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un te amo porque sí.</a:t>
            </a:r>
            <a:endParaRPr lang="es-ES_tradn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Myungjo Std M" pitchFamily="18" charset="-128"/>
              <a:ea typeface="Adobe Myungjo Std M" pitchFamily="18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3719" y="6215082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wallpapers.org.es/wp-content/uploads/2013/06/una-sirena-ide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7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50004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¡Te Amo!</a:t>
            </a:r>
            <a:b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</a:br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con un “te amo”</a:t>
            </a:r>
          </a:p>
        </p:txBody>
      </p:sp>
      <p:pic>
        <p:nvPicPr>
          <p:cNvPr id="6" name="Picture 2" descr="http://wallpapers.org.es/wp-content/uploads/2013/06/una-sirena-ide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000" y="0"/>
            <a:ext cx="9177000" cy="6858000"/>
          </a:xfrm>
          <a:prstGeom prst="ellipse">
            <a:avLst/>
          </a:prstGeom>
          <a:noFill/>
        </p:spPr>
      </p:pic>
      <p:pic>
        <p:nvPicPr>
          <p:cNvPr id="7" name="Picture 2" descr="http://wallpapers.org.es/wp-content/uploads/2013/06/una-sirena-ide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000" y="0"/>
            <a:ext cx="9177000" cy="6858000"/>
          </a:xfrm>
          <a:prstGeom prst="ellipse">
            <a:avLst/>
          </a:prstGeom>
          <a:noFill/>
        </p:spPr>
      </p:pic>
      <p:pic>
        <p:nvPicPr>
          <p:cNvPr id="8" name="Picture 2" descr="http://wallpapers.org.es/wp-content/uploads/2013/06/una-sirena-ide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7000" cy="6858000"/>
          </a:xfrm>
          <a:prstGeom prst="ellipse">
            <a:avLst/>
          </a:prstGeom>
          <a:noFill/>
        </p:spPr>
      </p:pic>
      <p:pic>
        <p:nvPicPr>
          <p:cNvPr id="9" name="Picture 2" descr="http://wallpapers.org.es/wp-content/uploads/2013/06/una-sirena-ide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7000" cy="6858000"/>
          </a:xfrm>
          <a:prstGeom prst="ellipse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32281" y="6072206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5000" fill="hold"/>
                                        <p:tgtEl>
                                          <p:spTgt spid="266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3.bp.blogspot.com/-MS0NEFIpAaI/UXRd0RpvO4I/AAAAAAABLAM/EiKcR6BNTuQ/s1600/Paisajes+de+rios+%25288%2529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http://aixiespilar.files.wordpress.com/2012/02/395892_233680486716399_106057842811998_504280_2146781020_n.jpg"/>
          <p:cNvPicPr>
            <a:picLocks noChangeAspect="1" noChangeArrowheads="1"/>
          </p:cNvPicPr>
          <p:nvPr/>
        </p:nvPicPr>
        <p:blipFill>
          <a:blip r:embed="rId3" cstate="print"/>
          <a:srcRect l="40312" t="30037" r="40000" b="9794"/>
          <a:stretch>
            <a:fillRect/>
          </a:stretch>
        </p:blipFill>
        <p:spPr bwMode="auto">
          <a:xfrm>
            <a:off x="7643802" y="2500306"/>
            <a:ext cx="1500198" cy="307183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714480" y="71435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pronunciado por los labios</a:t>
            </a:r>
            <a:b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</a:b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mas gritado con el corazón.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Myungjo Std M" pitchFamily="18" charset="-128"/>
              <a:ea typeface="Adobe Myungjo Std M" pitchFamily="18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42910" y="6357958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www.imagenestop.com/emoticones1/emoticones-con-movimiento-70654.jp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-285776"/>
            <a:ext cx="10317752" cy="752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50004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>
                <a:solidFill>
                  <a:schemeClr val="bg1"/>
                </a:solidFill>
                <a:latin typeface="Adobe Myungjo Std M" pitchFamily="18" charset="-128"/>
                <a:ea typeface="Adobe Myungjo Std M" pitchFamily="18" charset="-128"/>
              </a:rPr>
              <a:t>¡Te Amo!</a:t>
            </a:r>
            <a:br>
              <a:rPr lang="es-ES_tradnl" sz="2400" dirty="0">
                <a:solidFill>
                  <a:schemeClr val="bg1"/>
                </a:solidFill>
                <a:latin typeface="Adobe Myungjo Std M" pitchFamily="18" charset="-128"/>
                <a:ea typeface="Adobe Myungjo Std M" pitchFamily="18" charset="-128"/>
              </a:rPr>
            </a:br>
            <a:r>
              <a:rPr lang="es-ES_tradnl" sz="2400" dirty="0">
                <a:solidFill>
                  <a:schemeClr val="bg1"/>
                </a:solidFill>
                <a:latin typeface="Adobe Myungjo Std M" pitchFamily="18" charset="-128"/>
                <a:ea typeface="Adobe Myungjo Std M" pitchFamily="18" charset="-128"/>
              </a:rPr>
              <a:t>con un “te amo”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929454" y="6286520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4" name="Picture 4" descr="http://www.nocturnar.com/imagenes/fondos-de-pantalla-animados-6-Fondos-de-pantalla-con-movimiento-de-paisajes-muchos-animados-xp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" y="0"/>
            <a:ext cx="9143977" cy="6858000"/>
          </a:xfrm>
          <a:prstGeom prst="rect">
            <a:avLst/>
          </a:prstGeom>
          <a:noFill/>
        </p:spPr>
      </p:pic>
      <p:pic>
        <p:nvPicPr>
          <p:cNvPr id="5" name="Picture 2" descr="http://img18.imageshack.us/img18/5593/alicewonderland500x356.jpg"/>
          <p:cNvPicPr>
            <a:picLocks noChangeAspect="1" noChangeArrowheads="1"/>
          </p:cNvPicPr>
          <p:nvPr/>
        </p:nvPicPr>
        <p:blipFill>
          <a:blip r:embed="rId3" cstate="print"/>
          <a:srcRect l="13500" r="15999" b="31601"/>
          <a:stretch>
            <a:fillRect/>
          </a:stretch>
        </p:blipFill>
        <p:spPr bwMode="auto">
          <a:xfrm>
            <a:off x="0" y="0"/>
            <a:ext cx="3543819" cy="244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14348" y="414338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tan divino, tan humano</a:t>
            </a:r>
            <a:b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</a:b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como jamás alguien imaginó.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Myungjo Std M" pitchFamily="18" charset="-128"/>
              <a:ea typeface="Adobe Myungjo Std M" pitchFamily="18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85918" y="5572140"/>
            <a:ext cx="17812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(Fabián Ruiz)</a:t>
            </a:r>
            <a:endParaRPr lang="es-ES_tradnl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Myungjo Std M" pitchFamily="18" charset="-128"/>
              <a:ea typeface="Adobe Myungjo Std M" pitchFamily="18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0034" y="6286520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img21.imageshack.us/img21/5466/alpamay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" y="0"/>
            <a:ext cx="9279543" cy="7358090"/>
          </a:xfrm>
          <a:prstGeom prst="rect">
            <a:avLst/>
          </a:prstGeom>
          <a:noFill/>
        </p:spPr>
      </p:pic>
      <p:pic>
        <p:nvPicPr>
          <p:cNvPr id="49154" name="Picture 2" descr="http://3.bp.blogspot.com/-aF8z5LmXH1g/T54G8npSi1I/AAAAAAAAKVE/5hON2ledQQg/s1600/mujer%2Bdesnuda%2Ben%2Bel%2Bm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798000"/>
            <a:ext cx="2131536" cy="306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17967" y="6488668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6" name="Picture 4" descr="http://www.gifmania.com/Gif-Animados-Paisajes/Imagenes-Elementos-Naturales/Agua/Agua-6709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6560" cy="7500966"/>
          </a:xfrm>
          <a:prstGeom prst="rect">
            <a:avLst/>
          </a:prstGeom>
          <a:noFill/>
        </p:spPr>
      </p:pic>
      <p:pic>
        <p:nvPicPr>
          <p:cNvPr id="6" name="Picture 4" descr="http://4.bp.blogspot.com/-hfXPEUqfUnI/TzmfiV_SHbI/AAAAAAAAD2w/rlfYmV0uANw/s1600/amor_thumb%5B2%5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2928934"/>
            <a:ext cx="6477000" cy="47625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990263" y="6215082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www.gifmania.com/Gif-Animados-Paisajes/Imagenes-Elementos-Naturales/Agua/Bajo-Agua-6708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52000" cy="7643844"/>
          </a:xfrm>
          <a:prstGeom prst="rect">
            <a:avLst/>
          </a:prstGeom>
          <a:noFill/>
        </p:spPr>
      </p:pic>
      <p:pic>
        <p:nvPicPr>
          <p:cNvPr id="38916" name="Picture 4" descr="http://www.lakesuperiordivers.com/Scuba_Diving_0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500306"/>
            <a:ext cx="3824694" cy="3132000"/>
          </a:xfrm>
          <a:prstGeom prst="rect">
            <a:avLst/>
          </a:prstGeom>
          <a:noFill/>
        </p:spPr>
      </p:pic>
      <p:pic>
        <p:nvPicPr>
          <p:cNvPr id="3082" name="Picture 10" descr="http://i1301.photobucket.com/albums/ag110/Monica_Sposito/corazones-hearts%20en%20png%20para%20scrap/corazonesstrassheartsperlaspngclipart11_zps3dd0e5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928670"/>
            <a:ext cx="7209000" cy="640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632281" y="6286520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1510" name="Picture 6" descr="http://4.bp.blogspot.com/-b-sFa-AJxpc/T7-GYrjBmRI/AAAAAAAAHec/8Vn3ishowhc/s400/gif_girls_0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20000" cy="52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357818" y="117693"/>
            <a:ext cx="4572000" cy="67403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es-ES_tradnl" sz="1600" b="1" dirty="0" smtClean="0"/>
              <a:t> Te Amo</a:t>
            </a:r>
            <a:endParaRPr lang="es-ES_tradnl" sz="1600" dirty="0" smtClean="0"/>
          </a:p>
          <a:p>
            <a:pPr>
              <a:buNone/>
            </a:pPr>
            <a:r>
              <a:rPr lang="es-ES_tradnl" sz="1600" dirty="0" smtClean="0"/>
              <a:t> </a:t>
            </a:r>
          </a:p>
          <a:p>
            <a:pPr>
              <a:buNone/>
            </a:pPr>
            <a:r>
              <a:rPr lang="es-ES_tradnl" sz="1600" dirty="0" smtClean="0"/>
              <a:t>       ¡Te Amo! y no es:</a:t>
            </a:r>
            <a:br>
              <a:rPr lang="es-ES_tradnl" sz="1600" dirty="0" smtClean="0"/>
            </a:br>
            <a:r>
              <a:rPr lang="es-ES_tradnl" sz="1600" dirty="0" smtClean="0"/>
              <a:t>un te amo aniversario,</a:t>
            </a:r>
            <a:br>
              <a:rPr lang="es-ES_tradnl" sz="1600" dirty="0" smtClean="0"/>
            </a:br>
            <a:r>
              <a:rPr lang="es-ES_tradnl" sz="1600" dirty="0" smtClean="0"/>
              <a:t>un te amo compromiso,</a:t>
            </a:r>
            <a:br>
              <a:rPr lang="es-ES_tradnl" sz="1600" dirty="0" smtClean="0"/>
            </a:br>
            <a:r>
              <a:rPr lang="es-ES_tradnl" sz="1600" dirty="0" smtClean="0"/>
              <a:t>un te amo acostumbrado,</a:t>
            </a:r>
            <a:br>
              <a:rPr lang="es-ES_tradnl" sz="1600" dirty="0" smtClean="0"/>
            </a:br>
            <a:r>
              <a:rPr lang="es-ES_tradnl" sz="1600" dirty="0" smtClean="0"/>
              <a:t>un te amo apurado,</a:t>
            </a:r>
            <a:br>
              <a:rPr lang="es-ES_tradnl" sz="1600" dirty="0" smtClean="0"/>
            </a:br>
            <a:r>
              <a:rPr lang="es-ES_tradnl" sz="1600" dirty="0" smtClean="0"/>
              <a:t>un te amo también...</a:t>
            </a:r>
            <a:br>
              <a:rPr lang="es-ES_tradnl" sz="1600" dirty="0" smtClean="0"/>
            </a:br>
            <a:r>
              <a:rPr lang="es-ES_tradnl" sz="1600" dirty="0" smtClean="0"/>
              <a:t/>
            </a:r>
            <a:br>
              <a:rPr lang="es-ES_tradnl" sz="1600" dirty="0" smtClean="0"/>
            </a:br>
            <a:r>
              <a:rPr lang="es-ES_tradnl" sz="1600" dirty="0" smtClean="0"/>
              <a:t>¡Te Amo! y es así:</a:t>
            </a:r>
            <a:br>
              <a:rPr lang="es-ES_tradnl" sz="1600" dirty="0" smtClean="0"/>
            </a:br>
            <a:r>
              <a:rPr lang="es-ES_tradnl" sz="1600" dirty="0" smtClean="0"/>
              <a:t>un te amo enamorado,</a:t>
            </a:r>
            <a:br>
              <a:rPr lang="es-ES_tradnl" sz="1600" dirty="0" smtClean="0"/>
            </a:br>
            <a:r>
              <a:rPr lang="es-ES_tradnl" sz="1600" dirty="0" smtClean="0"/>
              <a:t>un te amo extasiado,</a:t>
            </a:r>
            <a:br>
              <a:rPr lang="es-ES_tradnl" sz="1600" dirty="0" smtClean="0"/>
            </a:br>
            <a:r>
              <a:rPr lang="es-ES_tradnl" sz="1600" dirty="0" smtClean="0"/>
              <a:t>un te amo demasiado,</a:t>
            </a:r>
            <a:br>
              <a:rPr lang="es-ES_tradnl" sz="1600" dirty="0" smtClean="0"/>
            </a:br>
            <a:r>
              <a:rPr lang="es-ES_tradnl" sz="1600" dirty="0" smtClean="0"/>
              <a:t>un te amo generoso,</a:t>
            </a:r>
            <a:br>
              <a:rPr lang="es-ES_tradnl" sz="1600" dirty="0" smtClean="0"/>
            </a:br>
            <a:r>
              <a:rPr lang="es-ES_tradnl" sz="1600" dirty="0" smtClean="0"/>
              <a:t>un te amo porque sí.</a:t>
            </a:r>
            <a:br>
              <a:rPr lang="es-ES_tradnl" sz="1600" dirty="0" smtClean="0"/>
            </a:br>
            <a:r>
              <a:rPr lang="es-ES_tradnl" sz="1600" dirty="0" smtClean="0"/>
              <a:t/>
            </a:r>
            <a:br>
              <a:rPr lang="es-ES_tradnl" sz="1600" dirty="0" smtClean="0"/>
            </a:br>
            <a:r>
              <a:rPr lang="es-ES_tradnl" sz="1600" dirty="0" smtClean="0"/>
              <a:t>¡Te Amo!</a:t>
            </a:r>
            <a:br>
              <a:rPr lang="es-ES_tradnl" sz="1600" dirty="0" smtClean="0"/>
            </a:br>
            <a:r>
              <a:rPr lang="es-ES_tradnl" sz="1600" dirty="0" smtClean="0"/>
              <a:t>con un “te amo”</a:t>
            </a:r>
            <a:br>
              <a:rPr lang="es-ES_tradnl" sz="1600" dirty="0" smtClean="0"/>
            </a:br>
            <a:r>
              <a:rPr lang="es-ES_tradnl" sz="1600" dirty="0" smtClean="0"/>
              <a:t>pronunciado por los labios</a:t>
            </a:r>
            <a:br>
              <a:rPr lang="es-ES_tradnl" sz="1600" dirty="0" smtClean="0"/>
            </a:br>
            <a:r>
              <a:rPr lang="es-ES_tradnl" sz="1600" dirty="0" smtClean="0"/>
              <a:t>mas gritado con el corazón.</a:t>
            </a:r>
            <a:br>
              <a:rPr lang="es-ES_tradnl" sz="1600" dirty="0" smtClean="0"/>
            </a:br>
            <a:r>
              <a:rPr lang="es-ES_tradnl" sz="1600" dirty="0" smtClean="0"/>
              <a:t/>
            </a:r>
            <a:br>
              <a:rPr lang="es-ES_tradnl" sz="1600" dirty="0" smtClean="0"/>
            </a:br>
            <a:r>
              <a:rPr lang="es-ES_tradnl" sz="1600" dirty="0" smtClean="0"/>
              <a:t>¡Te Amo!</a:t>
            </a:r>
            <a:br>
              <a:rPr lang="es-ES_tradnl" sz="1600" dirty="0" smtClean="0"/>
            </a:br>
            <a:r>
              <a:rPr lang="es-ES_tradnl" sz="1600" dirty="0" smtClean="0"/>
              <a:t>con un “te amo”</a:t>
            </a:r>
            <a:br>
              <a:rPr lang="es-ES_tradnl" sz="1600" dirty="0" smtClean="0"/>
            </a:br>
            <a:r>
              <a:rPr lang="es-ES_tradnl" sz="1600" dirty="0" smtClean="0"/>
              <a:t>tan divino, tan humano</a:t>
            </a:r>
            <a:br>
              <a:rPr lang="es-ES_tradnl" sz="1600" dirty="0" smtClean="0"/>
            </a:br>
            <a:r>
              <a:rPr lang="es-ES_tradnl" sz="1600" dirty="0" smtClean="0"/>
              <a:t>como jamás alguien imaginó.</a:t>
            </a:r>
          </a:p>
          <a:p>
            <a:pPr>
              <a:buNone/>
            </a:pPr>
            <a:r>
              <a:rPr lang="es-ES_tradnl" sz="1600" b="1" i="1" dirty="0" smtClean="0"/>
              <a:t/>
            </a:r>
            <a:br>
              <a:rPr lang="es-ES_tradnl" sz="1600" b="1" i="1" dirty="0" smtClean="0"/>
            </a:br>
            <a:r>
              <a:rPr lang="es-ES_tradnl" sz="1600" b="1" i="1" dirty="0" smtClean="0"/>
              <a:t>(Fabián Ruiz)</a:t>
            </a:r>
            <a:endParaRPr lang="es-ES_tradnl" sz="1600" dirty="0"/>
          </a:p>
        </p:txBody>
      </p:sp>
      <p:sp>
        <p:nvSpPr>
          <p:cNvPr id="6" name="5 Rectángulo"/>
          <p:cNvSpPr/>
          <p:nvPr/>
        </p:nvSpPr>
        <p:spPr>
          <a:xfrm>
            <a:off x="560843" y="6215082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http://i.imgur.com/jC47h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571480"/>
            <a:ext cx="7334250" cy="571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89405" y="6286520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http://i283.photobucket.com/albums/kk302/serena6_9/amanec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71480"/>
            <a:ext cx="7728000" cy="57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3.bp.blogspot.com/-2TMu9ztr4v4/UQ2ayJtAawI/AAAAAAAAURM/wwHLQwmcz98/s1600/tarjetas-de-amor-para-el-dia-de-san-valentin.png"/>
          <p:cNvPicPr>
            <a:picLocks noChangeAspect="1" noChangeArrowheads="1"/>
          </p:cNvPicPr>
          <p:nvPr/>
        </p:nvPicPr>
        <p:blipFill>
          <a:blip r:embed="rId3" cstate="print"/>
          <a:srcRect t="39375" b="9999"/>
          <a:stretch>
            <a:fillRect/>
          </a:stretch>
        </p:blipFill>
        <p:spPr bwMode="auto">
          <a:xfrm>
            <a:off x="1785918" y="3786190"/>
            <a:ext cx="4762500" cy="192882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0966" name="Picture 6" descr="http://lh3.ggpht.com/-nzB0rlgnwH0/TyhuerD8tMI/AAAAAAAAFyE/JPJdHHLLwHc/todoenamorados-com%252520%25252833%252529_thumb.gif%3Fimgmax%3D80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0"/>
            <a:ext cx="3505200" cy="1952625"/>
          </a:xfrm>
          <a:prstGeom prst="rect">
            <a:avLst/>
          </a:prstGeom>
          <a:noFill/>
        </p:spPr>
      </p:pic>
      <p:pic>
        <p:nvPicPr>
          <p:cNvPr id="9" name="Picture 4" descr="http://www.pekegifs.com/gifsanimados/nombresanimados/especiales/tequiero0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1357298"/>
            <a:ext cx="2857500" cy="1905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841036" y="357166"/>
            <a:ext cx="223708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Diseño </a:t>
            </a:r>
          </a:p>
          <a:p>
            <a:pPr algn="ctr"/>
            <a:r>
              <a:rPr lang="es-ES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María Teresa Espín </a:t>
            </a:r>
          </a:p>
          <a:p>
            <a:pPr algn="ctr"/>
            <a:r>
              <a:rPr lang="es-ES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2014</a:t>
            </a:r>
            <a:endParaRPr lang="es-ES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32281" y="6143644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180</Words>
  <Application>Microsoft Office PowerPoint</Application>
  <PresentationFormat>Presentación en pantalla (4:3)</PresentationFormat>
  <Paragraphs>66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 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187</cp:revision>
  <dcterms:created xsi:type="dcterms:W3CDTF">2014-02-04T14:53:21Z</dcterms:created>
  <dcterms:modified xsi:type="dcterms:W3CDTF">2014-02-06T16:18:43Z</dcterms:modified>
</cp:coreProperties>
</file>