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31"/>
  </p:notesMasterIdLst>
  <p:sldIdLst>
    <p:sldId id="351" r:id="rId3"/>
    <p:sldId id="371" r:id="rId4"/>
    <p:sldId id="384" r:id="rId5"/>
    <p:sldId id="380" r:id="rId6"/>
    <p:sldId id="382" r:id="rId7"/>
    <p:sldId id="372" r:id="rId8"/>
    <p:sldId id="386" r:id="rId9"/>
    <p:sldId id="387" r:id="rId10"/>
    <p:sldId id="388" r:id="rId11"/>
    <p:sldId id="391" r:id="rId12"/>
    <p:sldId id="392" r:id="rId13"/>
    <p:sldId id="393" r:id="rId14"/>
    <p:sldId id="376" r:id="rId15"/>
    <p:sldId id="395" r:id="rId16"/>
    <p:sldId id="396" r:id="rId17"/>
    <p:sldId id="394" r:id="rId18"/>
    <p:sldId id="383" r:id="rId19"/>
    <p:sldId id="377" r:id="rId20"/>
    <p:sldId id="374" r:id="rId21"/>
    <p:sldId id="381" r:id="rId22"/>
    <p:sldId id="373" r:id="rId23"/>
    <p:sldId id="389" r:id="rId24"/>
    <p:sldId id="397" r:id="rId25"/>
    <p:sldId id="390" r:id="rId26"/>
    <p:sldId id="379" r:id="rId27"/>
    <p:sldId id="375" r:id="rId28"/>
    <p:sldId id="352" r:id="rId29"/>
    <p:sldId id="398" r:id="rId30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RAkR4AuD7AEprFqDCVS4g" hashData="CtEPtE+jrev4Qe4dmqN83eOW2b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3300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5" autoAdjust="0"/>
    <p:restoredTop sz="94664" autoAdjust="0"/>
  </p:normalViewPr>
  <p:slideViewPr>
    <p:cSldViewPr>
      <p:cViewPr>
        <p:scale>
          <a:sx n="28" d="100"/>
          <a:sy n="28" d="100"/>
        </p:scale>
        <p:origin x="-900" y="-360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81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693EE9B-5F7A-4AE6-B296-18E66CC82E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93EE9B-5F7A-4AE6-B296-18E66CC82E8C}" type="slidenum">
              <a:rPr lang="es-ES" smtClean="0"/>
              <a:pPr>
                <a:defRPr/>
              </a:pPr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93EE9B-5F7A-4AE6-B296-18E66CC82E8C}" type="slidenum">
              <a:rPr lang="es-ES" smtClean="0"/>
              <a:pPr>
                <a:defRPr/>
              </a:pPr>
              <a:t>27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0D07CC-5BF4-440F-8BB0-F7C02EEFEC6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49E904-2A00-4354-9E4B-77977D9C5CA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F6CBA8-C311-437D-9E2E-976118F9EAE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311036-8538-476D-931E-805AB2738B6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66B844-B9D8-428F-A08D-F8BB26B7FC2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79ED13-76C9-478C-A4C5-62A6F735FB5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D666AF-6B08-4F1F-BA2D-D6B6691B2FA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88BF32-19F9-4CF1-9792-D8C51735758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D150E6-5B69-42C1-ACBC-E1E6935ADA9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FAA8EC-36A6-4E72-8A35-EC14C51BCD5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E3B101-22CF-41BC-B474-B534E7A2032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E00D5A-897E-4400-BE4D-FEEC78F80A9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8AE2C034-5AEB-4F06-A1C8-0350C2D036CB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7000">
    <p:randomBar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EBF8A162-511A-4502-A07C-42E42F29D46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4.gif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 bwMode="auto">
          <a:xfrm>
            <a:off x="0" y="-1"/>
            <a:ext cx="23774400" cy="14722475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2209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4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3074" name="Picture 2" descr="C:\Documents and Settings\Dell\Escritorio\cartel_romeo_y_julieta.jpg"/>
          <p:cNvPicPr>
            <a:picLocks noChangeAspect="1" noChangeArrowheads="1"/>
          </p:cNvPicPr>
          <p:nvPr/>
        </p:nvPicPr>
        <p:blipFill>
          <a:blip r:embed="rId4"/>
          <a:srcRect t="6390" b="19318"/>
          <a:stretch>
            <a:fillRect/>
          </a:stretch>
        </p:blipFill>
        <p:spPr bwMode="auto">
          <a:xfrm>
            <a:off x="4100513" y="0"/>
            <a:ext cx="14749462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42872" y="11861831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6" name="WordArt 3" descr="rainbow"/>
          <p:cNvSpPr>
            <a:spLocks noChangeArrowheads="1" noChangeShapeType="1" noTextEdit="1"/>
          </p:cNvSpPr>
          <p:nvPr/>
        </p:nvSpPr>
        <p:spPr bwMode="auto">
          <a:xfrm>
            <a:off x="3028888" y="12933401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4310" y="717503"/>
            <a:ext cx="266541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1028624" y="2217701"/>
            <a:ext cx="2167260" cy="75405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IL DIVO</a:t>
            </a:r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14000">
    <p:randomBar dir="vert"/>
    <p:sndAc>
      <p:stSnd>
        <p:snd r:embed="rId3" name="09 romeo y julie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12744450" y="1003300"/>
            <a:ext cx="9858375" cy="1301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6000" b="1" i="1">
                <a:latin typeface="Edwardian Script ITC" pitchFamily="66" charset="0"/>
              </a:rPr>
              <a:t>Romeo y Julieta</a:t>
            </a:r>
            <a:r>
              <a:rPr lang="es-ES" sz="6000">
                <a:latin typeface="Edwardian Script ITC" pitchFamily="66" charset="0"/>
              </a:rPr>
              <a:t> (</a:t>
            </a:r>
            <a:r>
              <a:rPr lang="es-ES" sz="6000" i="1">
                <a:latin typeface="Edwardian Script ITC" pitchFamily="66" charset="0"/>
              </a:rPr>
              <a:t>Romeo and Juliet</a:t>
            </a:r>
            <a:r>
              <a:rPr lang="es-ES" sz="6000">
                <a:latin typeface="Edwardian Script ITC" pitchFamily="66" charset="0"/>
              </a:rPr>
              <a:t> o </a:t>
            </a:r>
            <a:r>
              <a:rPr lang="es-ES" sz="6000" i="1">
                <a:latin typeface="Edwardian Script ITC" pitchFamily="66" charset="0"/>
              </a:rPr>
              <a:t>The Most Excellent and Lamentable Tragedie of Romeo and Juliet</a:t>
            </a:r>
            <a:r>
              <a:rPr lang="es-ES" sz="6000">
                <a:latin typeface="Edwardian Script ITC" pitchFamily="66" charset="0"/>
              </a:rPr>
              <a:t>, 1597) es una tragedia de William Shakespeare. Cuenta la historia de dos jóvenes enamorados que, a pesar de la oposición de sus familias, rivales entre sí, deciden casarse de forma clandestina y vivir juntos; sin embargo, la presión de esa rivalidad y una serie de fatalidades conducen al suicidio de los dos amantes. Esta relación entre sus protagonistas los ha convertido en el arquetipo de los llamados </a:t>
            </a:r>
            <a:r>
              <a:rPr lang="es-ES" sz="6000" i="1">
                <a:latin typeface="Edwardian Script ITC" pitchFamily="66" charset="0"/>
              </a:rPr>
              <a:t>star-crossed lovers</a:t>
            </a:r>
            <a:r>
              <a:rPr lang="es-ES" sz="6000">
                <a:latin typeface="Edwardian Script ITC" pitchFamily="66" charset="0"/>
              </a:rPr>
              <a:t>.</a:t>
            </a:r>
            <a:r>
              <a:rPr lang="es-ES" sz="6000" baseline="30000">
                <a:latin typeface="Edwardian Script ITC" pitchFamily="66" charset="0"/>
              </a:rPr>
              <a:t> </a:t>
            </a:r>
            <a:r>
              <a:rPr lang="es-ES" sz="6000">
                <a:latin typeface="Edwardian Script ITC" pitchFamily="66" charset="0"/>
              </a:rPr>
              <a:t>La muerte de ambos, sin embargo, supone la reconciliación de las dos familias.</a:t>
            </a:r>
          </a:p>
        </p:txBody>
      </p:sp>
      <p:pic>
        <p:nvPicPr>
          <p:cNvPr id="4099" name="Picture 2" descr="C:\Documents and Settings\Dell\Escritorio\402px-DickseeRomeoandJuli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572875" cy="1518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15513" y="12646025"/>
            <a:ext cx="257175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"/>
          <p:cNvSpPr/>
          <p:nvPr/>
        </p:nvSpPr>
        <p:spPr>
          <a:xfrm>
            <a:off x="1814513" y="1789113"/>
            <a:ext cx="20216812" cy="11501437"/>
          </a:xfrm>
          <a:prstGeom prst="rect">
            <a:avLst/>
          </a:prstGeom>
          <a:solidFill>
            <a:srgbClr val="FF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6" name="4 Rectángulo"/>
          <p:cNvSpPr/>
          <p:nvPr/>
        </p:nvSpPr>
        <p:spPr>
          <a:xfrm>
            <a:off x="0" y="-1"/>
            <a:ext cx="23774400" cy="15219417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4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800px-Casa_Giuliet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"/>
          <p:cNvSpPr/>
          <p:nvPr/>
        </p:nvSpPr>
        <p:spPr>
          <a:xfrm>
            <a:off x="1814513" y="1789113"/>
            <a:ext cx="20216812" cy="11501437"/>
          </a:xfrm>
          <a:prstGeom prst="rect">
            <a:avLst/>
          </a:prstGeom>
          <a:solidFill>
            <a:srgbClr val="FF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6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romeo-and-juli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02075" y="0"/>
            <a:ext cx="1484312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814513" y="1789113"/>
            <a:ext cx="20216812" cy="11501437"/>
          </a:xfrm>
          <a:prstGeom prst="rect">
            <a:avLst/>
          </a:prstGeom>
          <a:solidFill>
            <a:srgbClr val="FF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0" y="-1"/>
            <a:ext cx="23774400" cy="15219417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Juliet_-_Philip_H__Calder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379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2" descr="C:\Documents and Settings\Dell\Escritorio\402px-DickseeRomeoandJulie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72825" y="0"/>
            <a:ext cx="12601575" cy="1518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"/>
          <p:cNvSpPr/>
          <p:nvPr/>
        </p:nvSpPr>
        <p:spPr>
          <a:xfrm>
            <a:off x="1671638" y="1789113"/>
            <a:ext cx="20359687" cy="11787187"/>
          </a:xfrm>
          <a:prstGeom prst="rect">
            <a:avLst/>
          </a:prstGeom>
          <a:solidFill>
            <a:srgbClr val="FF00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-1"/>
            <a:ext cx="23774400" cy="15219417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Romeo-And-Juliet-Movie-1968-Film-Version-Shakespeare-Leonard-Olivia-Zeffirell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88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743075" y="1717675"/>
            <a:ext cx="20288250" cy="11215688"/>
          </a:xfrm>
          <a:prstGeom prst="rect">
            <a:avLst/>
          </a:prstGeom>
          <a:solidFill>
            <a:srgbClr val="FF00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1220362274084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"/>
          <p:cNvSpPr/>
          <p:nvPr/>
        </p:nvSpPr>
        <p:spPr>
          <a:xfrm>
            <a:off x="1814513" y="1789113"/>
            <a:ext cx="20216812" cy="11501437"/>
          </a:xfrm>
          <a:prstGeom prst="rect">
            <a:avLst/>
          </a:prstGeom>
          <a:solidFill>
            <a:srgbClr val="FF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5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romeo-julieta-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89822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4 Rectángulo"/>
          <p:cNvSpPr/>
          <p:nvPr/>
        </p:nvSpPr>
        <p:spPr>
          <a:xfrm>
            <a:off x="0" y="-1"/>
            <a:ext cx="23774400" cy="15219417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1671638" y="1789113"/>
            <a:ext cx="20359687" cy="11787187"/>
          </a:xfrm>
          <a:prstGeom prst="rect">
            <a:avLst/>
          </a:prstGeom>
          <a:solidFill>
            <a:srgbClr val="FF00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Telecinco-estrena-tv-movie-Romeo-Juli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743075" y="1717675"/>
            <a:ext cx="20288250" cy="11215688"/>
          </a:xfrm>
          <a:prstGeom prst="rect">
            <a:avLst/>
          </a:prstGeom>
          <a:solidFill>
            <a:srgbClr val="FF00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23774400" cy="14722475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abel-korzeniowski-nuevo-compositor-romeo-and-juli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1046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814513" y="1789113"/>
            <a:ext cx="20216812" cy="11501437"/>
          </a:xfrm>
          <a:prstGeom prst="rect">
            <a:avLst/>
          </a:prstGeom>
          <a:solidFill>
            <a:srgbClr val="FF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795759727_87626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882350" cy="1621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4 Rectángulo"/>
          <p:cNvSpPr/>
          <p:nvPr/>
        </p:nvSpPr>
        <p:spPr>
          <a:xfrm>
            <a:off x="0" y="-1"/>
            <a:ext cx="23774400" cy="15219417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1671638" y="1789113"/>
            <a:ext cx="20359687" cy="11787187"/>
          </a:xfrm>
          <a:prstGeom prst="rect">
            <a:avLst/>
          </a:prstGeom>
          <a:solidFill>
            <a:srgbClr val="FF00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174450" cy="1510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814513" y="1789113"/>
            <a:ext cx="20216812" cy="11501437"/>
          </a:xfrm>
          <a:prstGeom prst="rect">
            <a:avLst/>
          </a:prstGeom>
          <a:solidFill>
            <a:srgbClr val="FF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Romeo+y+Julieta+448448879_40e8caaf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559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743075" y="1717675"/>
            <a:ext cx="20288250" cy="11215688"/>
          </a:xfrm>
          <a:prstGeom prst="rect">
            <a:avLst/>
          </a:prstGeom>
          <a:solidFill>
            <a:srgbClr val="FF00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>
    <p:randomBar dir="vert"/>
    <p:sndAc>
      <p:stSnd>
        <p:snd r:embed="rId2" name="copia de il divo -romeo y julieta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romeo-juliet-romeo-and-juliet-1968-2168150-1024-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814513" y="1789113"/>
            <a:ext cx="20216812" cy="11501437"/>
          </a:xfrm>
          <a:prstGeom prst="rect">
            <a:avLst/>
          </a:prstGeom>
          <a:solidFill>
            <a:srgbClr val="FF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images.jpg"/>
          <p:cNvPicPr>
            <a:picLocks noChangeAspect="1" noChangeArrowheads="1"/>
          </p:cNvPicPr>
          <p:nvPr/>
        </p:nvPicPr>
        <p:blipFill>
          <a:blip r:embed="rId2"/>
          <a:srcRect l="14584" r="7666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4 Rectángulo"/>
          <p:cNvSpPr/>
          <p:nvPr/>
        </p:nvSpPr>
        <p:spPr>
          <a:xfrm>
            <a:off x="0" y="-1"/>
            <a:ext cx="23774400" cy="15219417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Rectangle 1"/>
          <p:cNvSpPr/>
          <p:nvPr/>
        </p:nvSpPr>
        <p:spPr>
          <a:xfrm>
            <a:off x="1671638" y="1789113"/>
            <a:ext cx="20359687" cy="11787187"/>
          </a:xfrm>
          <a:prstGeom prst="rect">
            <a:avLst/>
          </a:prstGeom>
          <a:solidFill>
            <a:srgbClr val="FF00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romeo-y-juli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0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743075" y="1789113"/>
            <a:ext cx="20288250" cy="11287125"/>
          </a:xfrm>
          <a:prstGeom prst="rect">
            <a:avLst/>
          </a:prstGeom>
          <a:solidFill>
            <a:srgbClr val="FF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23774400" cy="14722475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765px-Frederick_Leighton_-_The_Reconciliation_of_the_Montagues_and_Capulets_over_the_Dead_Bodies_of_Romeo_and_Juli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2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743075" y="1789113"/>
            <a:ext cx="20288250" cy="11287125"/>
          </a:xfrm>
          <a:prstGeom prst="rect">
            <a:avLst/>
          </a:prstGeom>
          <a:solidFill>
            <a:srgbClr val="FF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23774400" cy="14722475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Romeo_y_Julieta-Museo_Cera_(Madrid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24531638" cy="154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4 Rectángulo"/>
          <p:cNvSpPr/>
          <p:nvPr/>
        </p:nvSpPr>
        <p:spPr>
          <a:xfrm>
            <a:off x="0" y="-1"/>
            <a:ext cx="23774400" cy="15219417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Rectangle 1"/>
          <p:cNvSpPr/>
          <p:nvPr/>
        </p:nvSpPr>
        <p:spPr>
          <a:xfrm>
            <a:off x="1743075" y="1717675"/>
            <a:ext cx="20288250" cy="11215688"/>
          </a:xfrm>
          <a:prstGeom prst="rect">
            <a:avLst/>
          </a:prstGeom>
          <a:solidFill>
            <a:srgbClr val="FF00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romeo&amp;juliet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743075" y="1789113"/>
            <a:ext cx="20288250" cy="11287125"/>
          </a:xfrm>
          <a:prstGeom prst="rect">
            <a:avLst/>
          </a:prstGeom>
          <a:solidFill>
            <a:srgbClr val="FF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23774400" cy="14722475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romeo_juli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743075" y="1717675"/>
            <a:ext cx="20288250" cy="11215688"/>
          </a:xfrm>
          <a:prstGeom prst="rect">
            <a:avLst/>
          </a:prstGeom>
          <a:solidFill>
            <a:srgbClr val="FF00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romeo-y-julietaT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00263" y="0"/>
            <a:ext cx="19102387" cy="152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671566" y="1646197"/>
            <a:ext cx="20574144" cy="11358642"/>
          </a:xfrm>
          <a:prstGeom prst="rect">
            <a:avLst/>
          </a:prstGeom>
          <a:solidFill>
            <a:srgbClr val="00FF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00FFFF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Claire-Danes-Leonardo-DiCaprio_MDSIMA20130409_0286_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9027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671566" y="1646197"/>
            <a:ext cx="20574144" cy="11358642"/>
          </a:xfrm>
          <a:prstGeom prst="rect">
            <a:avLst/>
          </a:prstGeom>
          <a:solidFill>
            <a:srgbClr val="00FF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00FFFF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Dell\Escritorio\Romeo---Juliet-romeo-and-juliet-431830_1024_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388638" cy="148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671566" y="1646197"/>
            <a:ext cx="20574144" cy="11358642"/>
          </a:xfrm>
          <a:prstGeom prst="rect">
            <a:avLst/>
          </a:prstGeom>
          <a:solidFill>
            <a:srgbClr val="00FF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00FFFF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romeoyjuli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6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671566" y="1646197"/>
            <a:ext cx="20574144" cy="11358642"/>
          </a:xfrm>
          <a:prstGeom prst="rect">
            <a:avLst/>
          </a:prstGeom>
          <a:solidFill>
            <a:srgbClr val="00FF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00FFFF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romeo-y-julieta.jpg"/>
          <p:cNvPicPr>
            <a:picLocks noChangeAspect="1" noChangeArrowheads="1"/>
          </p:cNvPicPr>
          <p:nvPr/>
        </p:nvPicPr>
        <p:blipFill>
          <a:blip r:embed="rId2"/>
          <a:srcRect b="8556"/>
          <a:stretch>
            <a:fillRect/>
          </a:stretch>
        </p:blipFill>
        <p:spPr bwMode="auto">
          <a:xfrm>
            <a:off x="2457450" y="0"/>
            <a:ext cx="19002375" cy="1487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671566" y="1646197"/>
            <a:ext cx="20574144" cy="11358642"/>
          </a:xfrm>
          <a:prstGeom prst="rect">
            <a:avLst/>
          </a:prstGeom>
          <a:solidFill>
            <a:srgbClr val="00FF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00FFFF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Dell\Escritorio\romeo-y-julieta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5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1671566" y="1646197"/>
            <a:ext cx="20574144" cy="11358642"/>
          </a:xfrm>
          <a:prstGeom prst="rect">
            <a:avLst/>
          </a:prstGeom>
          <a:solidFill>
            <a:srgbClr val="00FF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0" y="-1"/>
            <a:ext cx="23774400" cy="14722475"/>
          </a:xfrm>
          <a:prstGeom prst="frame">
            <a:avLst/>
          </a:prstGeom>
          <a:solidFill>
            <a:srgbClr val="00FFFF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Dell\Escritorio\cartel_romeo_y_julieta.jpg"/>
          <p:cNvPicPr>
            <a:picLocks noChangeAspect="1" noChangeArrowheads="1"/>
          </p:cNvPicPr>
          <p:nvPr/>
        </p:nvPicPr>
        <p:blipFill>
          <a:blip r:embed="rId3"/>
          <a:srcRect t="6390" b="19318"/>
          <a:stretch>
            <a:fillRect/>
          </a:stretch>
        </p:blipFill>
        <p:spPr bwMode="auto">
          <a:xfrm>
            <a:off x="4100513" y="0"/>
            <a:ext cx="14749462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4 Rectángulo"/>
          <p:cNvSpPr/>
          <p:nvPr/>
        </p:nvSpPr>
        <p:spPr>
          <a:xfrm>
            <a:off x="0" y="0"/>
            <a:ext cx="23774400" cy="14722475"/>
          </a:xfrm>
          <a:prstGeom prst="frame">
            <a:avLst/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14673263" y="788988"/>
            <a:ext cx="7993062" cy="4102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Forte"/>
              </a:rPr>
              <a:t>Un 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31748" name="Picture 4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3174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</p:pic>
      <p:pic>
        <p:nvPicPr>
          <p:cNvPr id="317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3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7000538" y="12474575"/>
            <a:ext cx="3641725" cy="1582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0" name="Rectangle 1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solidFill>
            <a:srgbClr val="FF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build="allAtOnce" animBg="1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4200" y="12432312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1777981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26680" y="9814983"/>
            <a:ext cx="6604000" cy="2426482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3075920" y="7197658"/>
          <a:ext cx="8321040" cy="3298245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554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72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37744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1307592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377440" y="7197655"/>
          <a:ext cx="8321040" cy="3258576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1584960" y="1472247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39624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OMEO Y JULIETA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ROMEO Y JULIETA</Template>
  <TotalTime>2</TotalTime>
  <Words>189</Words>
  <Application>Microsoft Office PowerPoint</Application>
  <PresentationFormat>Personalizado</PresentationFormat>
  <Paragraphs>37</Paragraphs>
  <Slides>28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ROMEO Y JULIETA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2014-02-09T20:43:39Z</dcterms:created>
  <dcterms:modified xsi:type="dcterms:W3CDTF">2014-02-09T20:45:49Z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