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8" r:id="rId3"/>
    <p:sldId id="258" r:id="rId4"/>
    <p:sldId id="259" r:id="rId5"/>
    <p:sldId id="262" r:id="rId6"/>
    <p:sldId id="261" r:id="rId7"/>
    <p:sldId id="260" r:id="rId8"/>
    <p:sldId id="265" r:id="rId9"/>
    <p:sldId id="266" r:id="rId10"/>
    <p:sldId id="264" r:id="rId11"/>
    <p:sldId id="263" r:id="rId12"/>
    <p:sldId id="267" r:id="rId13"/>
    <p:sldId id="269" r:id="rId14"/>
    <p:sldId id="268" r:id="rId15"/>
    <p:sldId id="270" r:id="rId16"/>
    <p:sldId id="271" r:id="rId17"/>
    <p:sldId id="273" r:id="rId18"/>
    <p:sldId id="272" r:id="rId19"/>
    <p:sldId id="276" r:id="rId20"/>
    <p:sldId id="279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y9Q6MGD3EWyLSUaQZ+u8Q==" hashData="/0DuJNcLC+uVUQ+odlrNO1Sd0P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40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3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5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832816-6720-4047-9880-CDA80CD0D650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404C0-09BD-44B5-9429-D61A857AAA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3060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6404C0-09BD-44B5-9429-D61A857AAADE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7029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6404C0-09BD-44B5-9429-D61A857AAADE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9004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769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475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3659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1857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5115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56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072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895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774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0515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493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75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78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8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78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066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54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36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771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04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77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246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332BA-6568-4A43-8FD8-D34CFCFBBB72}" type="datetimeFigureOut">
              <a:rPr lang="es-ES" smtClean="0"/>
              <a:t>07/02/2015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EC15E-43D5-4F94-A90F-E5EFF401B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7675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464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gif"/><Relationship Id="rId3" Type="http://schemas.openxmlformats.org/officeDocument/2006/relationships/image" Target="../media/image46.jpeg"/><Relationship Id="rId7" Type="http://schemas.openxmlformats.org/officeDocument/2006/relationships/image" Target="../media/image4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.gif"/><Relationship Id="rId4" Type="http://schemas.openxmlformats.org/officeDocument/2006/relationships/image" Target="../media/image4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67" y="-72631"/>
            <a:ext cx="94107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 photo Feliz-Dia-De-San-Valentin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431" y="1576720"/>
            <a:ext cx="1512167" cy="80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7" descr="gr coeur de petits coeurs anim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945121">
            <a:off x="3073083" y="3811374"/>
            <a:ext cx="3048000" cy="2628900"/>
          </a:xfrm>
          <a:prstGeom prst="rect">
            <a:avLst/>
          </a:prstGeom>
        </p:spPr>
      </p:pic>
      <p:pic>
        <p:nvPicPr>
          <p:cNvPr id="6" name="Picture 6" descr="_helen_05100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4" y="6121745"/>
            <a:ext cx="1074961" cy="51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4791396" y="6407552"/>
            <a:ext cx="2500330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1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AUTOMATICO</a:t>
            </a:r>
            <a:endParaRPr lang="es-ES" sz="1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Image 20" descr="3 coeurs rg animé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6526" y="2972115"/>
            <a:ext cx="678180" cy="1097280"/>
          </a:xfrm>
          <a:prstGeom prst="rect">
            <a:avLst/>
          </a:prstGeom>
        </p:spPr>
      </p:pic>
      <p:pic>
        <p:nvPicPr>
          <p:cNvPr id="10" name="Image 20" descr="3 coeurs rg animé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906" y="2972115"/>
            <a:ext cx="678180" cy="109728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691679" y="6378708"/>
            <a:ext cx="3096345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1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Ppsx creado por Helen</a:t>
            </a:r>
            <a:endParaRPr lang="es-ES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68393" y="2474052"/>
            <a:ext cx="6437431" cy="31906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6000" b="1" spc="50" dirty="0" smtClean="0">
                <a:ln w="9525">
                  <a:solidFill>
                    <a:srgbClr val="BA40A9"/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¿ QUE ES EL AMOR ?</a:t>
            </a:r>
            <a:endParaRPr lang="es-ES" sz="6000" b="1" cap="none" spc="50" dirty="0">
              <a:ln w="9525">
                <a:solidFill>
                  <a:srgbClr val="BA40A9"/>
                </a:solidFill>
              </a:ln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20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14:vortex dir="d"/>
        <p:sndAc>
          <p:stSnd loop="1">
            <p:snd r:embed="rId2" name="musica love story221.wav"/>
          </p:stSnd>
        </p:sndAc>
      </p:transition>
    </mc:Choice>
    <mc:Fallback>
      <p:transition spd="slow" advTm="15000">
        <p:fade/>
        <p:sndAc>
          <p:stSnd loop="1">
            <p:snd r:embed="rId2" name="musica love story22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83568" y="2852936"/>
            <a:ext cx="33123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CREES QUE TE HAS ENAMORADO PORQUE AL VER  A  ESA PERSONA, TE SUDAN LAS MANOS, TE PALPITA FUERTE EL CORAZON, Y NO SABES QUE DECIR?</a:t>
            </a:r>
            <a:endParaRPr kumimoji="1" lang="es-ES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 rot="20135645">
            <a:off x="5314455" y="2946349"/>
            <a:ext cx="2975798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entury Gothic" pitchFamily="34" charset="0"/>
              </a:rPr>
              <a:t>ESO NO ES AMOR....ES NERVIOSISMO</a:t>
            </a:r>
            <a:endParaRPr kumimoji="1" lang="es-ES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entury Gothic" pitchFamily="34" charset="0"/>
            </a:endParaRPr>
          </a:p>
        </p:txBody>
      </p:sp>
      <p:pic>
        <p:nvPicPr>
          <p:cNvPr id="3074" name="Picture 2" descr="C:\Users\Eleni\Desktop\ultimo escritorio\bellisima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2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-52388" y="0"/>
            <a:ext cx="9376916" cy="7283062"/>
            <a:chOff x="-52388" y="0"/>
            <a:chExt cx="9376916" cy="7283062"/>
          </a:xfrm>
        </p:grpSpPr>
        <p:pic>
          <p:nvPicPr>
            <p:cNvPr id="8" name="Picture 2" descr="C:\Documents and Settings\Eleni\Escritorio\p1GJ1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-52388" y="0"/>
              <a:ext cx="9376916" cy="7101408"/>
            </a:xfrm>
            <a:prstGeom prst="rect">
              <a:avLst/>
            </a:prstGeom>
            <a:noFill/>
          </p:spPr>
        </p:pic>
        <p:sp>
          <p:nvSpPr>
            <p:cNvPr id="9" name="8 CuadroTexto"/>
            <p:cNvSpPr txBox="1"/>
            <p:nvPr/>
          </p:nvSpPr>
          <p:spPr>
            <a:xfrm>
              <a:off x="7020272" y="5628455"/>
              <a:ext cx="9127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  <p:pic>
          <p:nvPicPr>
            <p:cNvPr id="10" name="Picture 2" descr="http://img135.imageshack.us/img135/7796/40864689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2426" y="6274786"/>
              <a:ext cx="1440159" cy="100827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488208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6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6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-1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173337">
            <a:off x="758568" y="2147362"/>
            <a:ext cx="2808312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¿TE GUSTA ESTAR CON ESA PERSONA PORQUE  SOLO ESTANDO A SU LADO TE SIENTES TRANQUIL@?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508104" y="2828835"/>
            <a:ext cx="2574032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entury Gothic" pitchFamily="34" charset="0"/>
              </a:rPr>
              <a:t>ESO NO ES AMOR....ES INSEGURIDAD.</a:t>
            </a:r>
            <a:endParaRPr kumimoji="1" lang="es-ES" sz="2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entury Gothic" pitchFamily="34" charset="0"/>
            </a:endParaRPr>
          </a:p>
        </p:txBody>
      </p:sp>
      <p:pic>
        <p:nvPicPr>
          <p:cNvPr id="10" name="Picture 2" descr="C:\Users\Eleni\Desktop\ultimo escritorio\bellisima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-52388" y="-192575"/>
            <a:ext cx="9248776" cy="7157041"/>
            <a:chOff x="2915816" y="2188594"/>
            <a:chExt cx="6228184" cy="4669405"/>
          </a:xfrm>
        </p:grpSpPr>
        <p:pic>
          <p:nvPicPr>
            <p:cNvPr id="8" name="Picture 3" descr="C:\Documents and Settings\Eleni\Escritorio\ix53qsyt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915816" y="2188594"/>
              <a:ext cx="6228184" cy="4669405"/>
            </a:xfrm>
            <a:prstGeom prst="rect">
              <a:avLst/>
            </a:prstGeom>
            <a:noFill/>
          </p:spPr>
        </p:pic>
        <p:sp>
          <p:nvSpPr>
            <p:cNvPr id="9" name="8 CuadroTexto"/>
            <p:cNvSpPr txBox="1"/>
            <p:nvPr/>
          </p:nvSpPr>
          <p:spPr>
            <a:xfrm>
              <a:off x="4932041" y="5955209"/>
              <a:ext cx="614900" cy="4214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  <p:pic>
          <p:nvPicPr>
            <p:cNvPr id="11" name="Picture 2" descr="http://yaves.es/images/Flores-Animadas/Flor-brillante.gif"/>
            <p:cNvPicPr>
              <a:picLocks noChangeAspect="1" noChangeArrowheads="1" noCrop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4902128">
              <a:off x="7438568" y="5394641"/>
              <a:ext cx="1072138" cy="151504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524319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2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65957" y="2060848"/>
            <a:ext cx="324036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¿CREES ESTAR ENAMORADO POR LA FORMA EN QUE TE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SONRIE, TE MIRA,Y TE DA A ENTENDER QUE LE GUSTAS ?</a:t>
            </a:r>
            <a:endParaRPr kumimoji="1" lang="es-E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24128" y="3212976"/>
            <a:ext cx="2775822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all" normalizeH="0" baseline="0" noProof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Berlin Sans FB" pitchFamily="34" charset="0"/>
              </a:rPr>
              <a:t>ESO NO ES AMOR......ES COQUETERIA</a:t>
            </a:r>
            <a:endParaRPr kumimoji="0" lang="es-ES" sz="2400" b="1" i="0" u="none" strike="noStrike" kern="0" cap="all" normalizeH="0" baseline="0" noProof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</a:endParaRPr>
          </a:p>
        </p:txBody>
      </p:sp>
      <p:pic>
        <p:nvPicPr>
          <p:cNvPr id="1026" name="Picture 2" descr="C:\Users\Eleni\Desktop\ultimo escritorio\bellisima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376916" cy="705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ultimo escritorio\bellisima\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66676"/>
            <a:ext cx="9577064" cy="712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66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800"/>
                            </p:stCondLst>
                            <p:childTnLst>
                              <p:par>
                                <p:cTn id="18" presetID="17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0" presetID="5" presetClass="entr" presetSubtype="5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29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27584" y="2636912"/>
            <a:ext cx="30963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dirty="0" smtClean="0">
                <a:ln w="31550" cmpd="sng">
                  <a:gradFill>
                    <a:gsLst>
                      <a:gs pos="25000">
                        <a:srgbClr val="CC3300">
                          <a:shade val="25000"/>
                          <a:satMod val="190000"/>
                        </a:srgbClr>
                      </a:gs>
                      <a:gs pos="80000">
                        <a:srgbClr val="CC3300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SIMPLEMENTE NO PUEDES QUITARLE LOS OJOS..(O LAS MANOS) DE ENCIMA??</a:t>
            </a:r>
            <a:endParaRPr kumimoji="1" lang="es-ES" sz="2400" b="1" dirty="0">
              <a:ln w="31550" cmpd="sng">
                <a:gradFill>
                  <a:gsLst>
                    <a:gs pos="25000">
                      <a:srgbClr val="CC3300">
                        <a:shade val="25000"/>
                        <a:satMod val="190000"/>
                      </a:srgbClr>
                    </a:gs>
                    <a:gs pos="80000">
                      <a:srgbClr val="CC3300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64088" y="3212976"/>
            <a:ext cx="2736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3200" b="1" dirty="0" smtClean="0">
                <a:ln w="12700" cmpd="sng">
                  <a:solidFill>
                    <a:srgbClr val="CC3300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charset="0"/>
              </a:rPr>
              <a:t>ESO NO ES AMOR.....ES DESEO.</a:t>
            </a:r>
            <a:endParaRPr kumimoji="1" lang="es-ES" sz="3200" b="1" dirty="0">
              <a:ln w="12700" cmpd="sng">
                <a:solidFill>
                  <a:srgbClr val="CC3300">
                    <a:satMod val="190000"/>
                    <a:alpha val="55000"/>
                  </a:srgbClr>
                </a:solidFill>
                <a:prstDash val="solid"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charset="0"/>
            </a:endParaRPr>
          </a:p>
        </p:txBody>
      </p:sp>
      <p:pic>
        <p:nvPicPr>
          <p:cNvPr id="9" name="Picture 2" descr="C:\Users\Eleni\Desktop\ultimo escritorio\bellisima\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5"/>
          <a:stretch/>
        </p:blipFill>
        <p:spPr bwMode="auto">
          <a:xfrm>
            <a:off x="0" y="-182"/>
            <a:ext cx="9422976" cy="685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29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32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1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444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492335">
            <a:off x="973637" y="2464487"/>
            <a:ext cx="2790192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MX" sz="28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¿CUÁNDO NO ESTA CONTIGO....NO SABES QUE HACER?</a:t>
            </a:r>
            <a:endParaRPr lang="es-ES" sz="28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 rot="1407320">
            <a:off x="5379334" y="2679930"/>
            <a:ext cx="33843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charset="0"/>
              </a:rPr>
              <a:t>ESO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charset="0"/>
              </a:rPr>
              <a:t>NO ES AMOR.......ES ABURRIMIENTO</a:t>
            </a:r>
            <a:endParaRPr kumimoji="1" lang="es-ES" sz="2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ahoma" charset="0"/>
            </a:endParaRPr>
          </a:p>
        </p:txBody>
      </p:sp>
      <p:pic>
        <p:nvPicPr>
          <p:cNvPr id="3074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444" y="-171400"/>
            <a:ext cx="923044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leni\Desktop\ultimo escritorio\bellisima\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443" y="-171400"/>
            <a:ext cx="923044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869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14" presetClass="entr" presetSubtype="5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99592" y="2542137"/>
            <a:ext cx="28803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MX" sz="28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¿TE LO PASAS SUPER CON ESA PERSONA</a:t>
            </a:r>
            <a:r>
              <a:rPr lang="es-MX" sz="24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  <a:endParaRPr lang="es-ES" sz="2400" b="1" dirty="0">
              <a:ln w="31550" cmpd="sng">
                <a:gradFill>
                  <a:gsLst>
                    <a:gs pos="70000">
                      <a:srgbClr val="F79646">
                        <a:shade val="50000"/>
                        <a:satMod val="190000"/>
                      </a:srgbClr>
                    </a:gs>
                    <a:gs pos="0">
                      <a:srgbClr val="F79646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64088" y="3403911"/>
            <a:ext cx="2646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MX" sz="2800" b="1" spc="300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4F81BD">
                        <a:tint val="83000"/>
                        <a:shade val="100000"/>
                        <a:satMod val="200000"/>
                      </a:srgbClr>
                    </a:gs>
                    <a:gs pos="75000">
                      <a:srgbClr val="4F81BD">
                        <a:tint val="100000"/>
                        <a:shade val="50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Tahoma" charset="0"/>
              </a:rPr>
              <a:t>ESO NO ES AMOR...ES AMISTAD</a:t>
            </a:r>
            <a:endParaRPr lang="es-ES" sz="2800" b="1" spc="300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4F81BD">
                      <a:tint val="83000"/>
                      <a:shade val="100000"/>
                      <a:satMod val="200000"/>
                    </a:srgbClr>
                  </a:gs>
                  <a:gs pos="75000">
                    <a:srgbClr val="4F81BD">
                      <a:tint val="100000"/>
                      <a:shade val="50000"/>
                      <a:satMod val="150000"/>
                    </a:srgbClr>
                  </a:gs>
                </a:gsLst>
                <a:lin ang="5400000"/>
              </a:gra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latin typeface="Tahoma" charset="0"/>
            </a:endParaRPr>
          </a:p>
        </p:txBody>
      </p:sp>
      <p:pic>
        <p:nvPicPr>
          <p:cNvPr id="6146" name="Picture 2" descr="C:\Users\Eleni\Desktop\ultimo escritorio\bellisima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-52388" y="0"/>
            <a:ext cx="9248776" cy="7173416"/>
            <a:chOff x="0" y="0"/>
            <a:chExt cx="9144000" cy="6858000"/>
          </a:xfrm>
        </p:grpSpPr>
        <p:pic>
          <p:nvPicPr>
            <p:cNvPr id="8" name="Picture 2" descr="http://www.imagenesdeamor.cc/wp-content/uploads/blogger/-ryAAoLgsImY/Uv2trBJvstI/AAAAAAAAARI/1TQx0tYQMrI/s1600/corazones-brillantes.jpg?da260c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8 CuadroTexto"/>
            <p:cNvSpPr txBox="1"/>
            <p:nvPr/>
          </p:nvSpPr>
          <p:spPr>
            <a:xfrm>
              <a:off x="7884368" y="1169995"/>
              <a:ext cx="56807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  <p:pic>
        <p:nvPicPr>
          <p:cNvPr id="10" name="Image 4" descr="couple âgé 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1680" y="1051127"/>
            <a:ext cx="2037242" cy="2139373"/>
          </a:xfrm>
          <a:prstGeom prst="rect">
            <a:avLst/>
          </a:prstGeom>
        </p:spPr>
      </p:pic>
      <p:pic>
        <p:nvPicPr>
          <p:cNvPr id="11" name="Picture 4" descr="http://www.gifs-animados.es/brillosas-imagenes/c/corazones/gifs-animados-corazones-30309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275" y="3429000"/>
            <a:ext cx="3769551" cy="3238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875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54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6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60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6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6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123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297586">
            <a:off x="860796" y="2304397"/>
            <a:ext cx="27820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32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¿CREES QUE ESA PERSONA ES PERFECTA?</a:t>
            </a:r>
            <a:endParaRPr kumimoji="1" lang="es-ES" sz="3200" b="1" dirty="0">
              <a:ln w="31550" cmpd="sng">
                <a:gradFill>
                  <a:gsLst>
                    <a:gs pos="70000">
                      <a:srgbClr val="F79646">
                        <a:shade val="50000"/>
                        <a:satMod val="190000"/>
                      </a:srgbClr>
                    </a:gs>
                    <a:gs pos="0">
                      <a:srgbClr val="F79646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 rot="218313">
            <a:off x="5339143" y="2968591"/>
            <a:ext cx="2722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ESO NO ES AMOR..........ES TU IMAGINACION</a:t>
            </a:r>
            <a:endParaRPr kumimoji="1" lang="es-ES" sz="24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051" name="Picture 3" descr="C:\Users\Eleni\Desktop\ultimo escritorio\bellisima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123" y="-1428"/>
            <a:ext cx="9248776" cy="6859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-100123" y="0"/>
            <a:ext cx="9244123" cy="6858000"/>
            <a:chOff x="-100123" y="0"/>
            <a:chExt cx="9244123" cy="6858000"/>
          </a:xfrm>
        </p:grpSpPr>
        <p:pic>
          <p:nvPicPr>
            <p:cNvPr id="11" name="Picture 2" descr="http://4.bp.blogspot.com/-d-44IQ6H3RU/UO0AY4YAeII/AAAAAAAAsmQ/XLduGYG_-vY/s1600/fondos,wallpapers%2Bsan%2Bvalentin,scrap%2B(1)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-100123" y="0"/>
              <a:ext cx="9244123" cy="6858000"/>
            </a:xfrm>
            <a:prstGeom prst="rect">
              <a:avLst/>
            </a:prstGeom>
            <a:noFill/>
          </p:spPr>
        </p:pic>
        <p:pic>
          <p:nvPicPr>
            <p:cNvPr id="12" name="Picture 4" descr="http://lh3.ggpht.com/-wO3fT8byqME/Uzsuq3YwHeI/AAAAAAAAwCo/1yub8im6CO4/Parejasamor1_thumb.gif?imgmax=800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303" y="1772816"/>
              <a:ext cx="3236558" cy="4638623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CuadroTexto"/>
            <p:cNvSpPr txBox="1"/>
            <p:nvPr/>
          </p:nvSpPr>
          <p:spPr>
            <a:xfrm>
              <a:off x="6012160" y="3555818"/>
              <a:ext cx="9127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7694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381529">
            <a:off x="754847" y="2219917"/>
            <a:ext cx="30243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dirty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¿HAS ENCONTRADO QUE TIENEN GUSTOS IGUALES Y QUE PIENSA PARECIDO A TI?</a:t>
            </a:r>
            <a:endParaRPr kumimoji="1" lang="es-ES" sz="2400" b="1" dirty="0">
              <a:ln w="31550" cmpd="sng">
                <a:gradFill>
                  <a:gsLst>
                    <a:gs pos="70000">
                      <a:srgbClr val="F79646">
                        <a:shade val="50000"/>
                        <a:satMod val="190000"/>
                      </a:srgbClr>
                    </a:gs>
                    <a:gs pos="0">
                      <a:srgbClr val="F79646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59318" y="2786220"/>
            <a:ext cx="28803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3200" b="1" dirty="0" smtClean="0">
                <a:ln w="1905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erlin Sans FB" pitchFamily="34" charset="0"/>
              </a:rPr>
              <a:t>ESO NO ES AMOR...................ES CASUALIDAD</a:t>
            </a:r>
            <a:endParaRPr kumimoji="1" lang="es-ES" sz="3200" b="1" dirty="0">
              <a:ln w="1905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erlin Sans FB" pitchFamily="34" charset="0"/>
            </a:endParaRPr>
          </a:p>
        </p:txBody>
      </p:sp>
      <p:pic>
        <p:nvPicPr>
          <p:cNvPr id="9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 descr="C:\Users\Eleni\Desktop\ultimo escritorio\bellisima\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19050"/>
            <a:ext cx="9220200" cy="681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4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6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6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362487">
            <a:off x="611222" y="2564904"/>
            <a:ext cx="3496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¿TE GUSTA ESTAR CON ESA PERSONA PORQUE TE ESCUCHA, TE ENTIENDE, Y TE ACONSEJA?</a:t>
            </a:r>
            <a:endParaRPr lang="es-ES" sz="2400" b="1" dirty="0">
              <a:ln w="31550" cmpd="sng">
                <a:gradFill>
                  <a:gsLst>
                    <a:gs pos="70000">
                      <a:srgbClr val="F79646">
                        <a:shade val="50000"/>
                        <a:satMod val="190000"/>
                      </a:srgbClr>
                    </a:gs>
                    <a:gs pos="0">
                      <a:srgbClr val="F79646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 rot="468780">
            <a:off x="5274651" y="2819333"/>
            <a:ext cx="29246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3200" b="1" dirty="0" smtClean="0">
                <a:ln w="31550" cmpd="sng">
                  <a:gradFill>
                    <a:gsLst>
                      <a:gs pos="25000">
                        <a:srgbClr val="4F81BD">
                          <a:shade val="25000"/>
                          <a:satMod val="190000"/>
                        </a:srgbClr>
                      </a:gs>
                      <a:gs pos="80000">
                        <a:srgbClr val="4F81B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erlin Sans FB" pitchFamily="34" charset="0"/>
              </a:rPr>
              <a:t>ESO NO ES AMOR.............ES CONFIANZA</a:t>
            </a:r>
            <a:endParaRPr kumimoji="1" lang="es-ES" sz="3200" b="1" dirty="0">
              <a:ln w="31550" cmpd="sng">
                <a:gradFill>
                  <a:gsLst>
                    <a:gs pos="25000">
                      <a:srgbClr val="4F81BD">
                        <a:shade val="25000"/>
                        <a:satMod val="190000"/>
                      </a:srgbClr>
                    </a:gs>
                    <a:gs pos="80000">
                      <a:srgbClr val="4F81B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erlin Sans FB" pitchFamily="34" charset="0"/>
            </a:endParaRPr>
          </a:p>
        </p:txBody>
      </p:sp>
      <p:grpSp>
        <p:nvGrpSpPr>
          <p:cNvPr id="3" name="2 Grupo"/>
          <p:cNvGrpSpPr/>
          <p:nvPr/>
        </p:nvGrpSpPr>
        <p:grpSpPr>
          <a:xfrm>
            <a:off x="-39994" y="0"/>
            <a:ext cx="9248776" cy="6858000"/>
            <a:chOff x="-39994" y="0"/>
            <a:chExt cx="9248776" cy="6858000"/>
          </a:xfrm>
        </p:grpSpPr>
        <p:pic>
          <p:nvPicPr>
            <p:cNvPr id="7" name="Picture 2" descr="SUENOS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39994" y="0"/>
              <a:ext cx="9248776" cy="6858000"/>
            </a:xfrm>
            <a:prstGeom prst="rect">
              <a:avLst/>
            </a:prstGeom>
            <a:noFill/>
          </p:spPr>
        </p:pic>
        <p:pic>
          <p:nvPicPr>
            <p:cNvPr id="8" name="Picture 2" descr="http://i.imgur.com/wwjrT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146463" y="2817305"/>
              <a:ext cx="4997538" cy="4032448"/>
            </a:xfrm>
            <a:prstGeom prst="rect">
              <a:avLst/>
            </a:prstGeom>
            <a:noFill/>
            <a:effectLst>
              <a:softEdge rad="635000"/>
            </a:effectLst>
          </p:spPr>
        </p:pic>
        <p:sp>
          <p:nvSpPr>
            <p:cNvPr id="9" name="8 CuadroTexto"/>
            <p:cNvSpPr txBox="1"/>
            <p:nvPr/>
          </p:nvSpPr>
          <p:spPr>
            <a:xfrm>
              <a:off x="7668344" y="692696"/>
              <a:ext cx="9127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BA40A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b="1" dirty="0">
                <a:solidFill>
                  <a:srgbClr val="BA40A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>
            <a:off x="-39994" y="-171400"/>
            <a:ext cx="9248776" cy="7046123"/>
            <a:chOff x="-52388" y="16024"/>
            <a:chExt cx="9248776" cy="6841976"/>
          </a:xfrm>
        </p:grpSpPr>
        <p:pic>
          <p:nvPicPr>
            <p:cNvPr id="11" name="Picture 11" descr="http://i653.photobucket.com/albums/uu259/SRASARA/Decorated%20images/2804623419_1.gif?t=1268236735"/>
            <p:cNvPicPr>
              <a:picLocks noChangeAspect="1" noChangeArrowheads="1" noCrop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-52388" y="16024"/>
              <a:ext cx="9248776" cy="6841976"/>
            </a:xfrm>
            <a:prstGeom prst="rect">
              <a:avLst/>
            </a:prstGeom>
            <a:noFill/>
          </p:spPr>
        </p:pic>
        <p:sp>
          <p:nvSpPr>
            <p:cNvPr id="13" name="12 CuadroTexto"/>
            <p:cNvSpPr txBox="1"/>
            <p:nvPr/>
          </p:nvSpPr>
          <p:spPr>
            <a:xfrm>
              <a:off x="487064" y="5819526"/>
              <a:ext cx="6950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530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4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400"/>
                            </p:stCondLst>
                            <p:childTnLst>
                              <p:par>
                                <p:cTn id="22" presetID="6" presetClass="entr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71600" y="2134597"/>
            <a:ext cx="3150096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¿PIENSAS QUE LE AMAS PORQUE TE GUSTA SU FORMA DE ACTUAR, DE PENSAR Y DE VIVIR?</a:t>
            </a:r>
            <a:endParaRPr kumimoji="1"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148064" y="2780928"/>
            <a:ext cx="32403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3600" b="1" dirty="0" smtClean="0">
                <a:ln w="31550" cmpd="sng">
                  <a:gradFill>
                    <a:gsLst>
                      <a:gs pos="25000">
                        <a:srgbClr val="4F81BD">
                          <a:shade val="25000"/>
                          <a:satMod val="190000"/>
                        </a:srgbClr>
                      </a:gs>
                      <a:gs pos="80000">
                        <a:srgbClr val="4F81B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w Cen MT" pitchFamily="34" charset="0"/>
              </a:rPr>
              <a:t>ESO NO ES AMOR.....ES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3600" b="1" dirty="0" smtClean="0">
                <a:ln w="31550" cmpd="sng">
                  <a:gradFill>
                    <a:gsLst>
                      <a:gs pos="25000">
                        <a:srgbClr val="4F81BD">
                          <a:shade val="25000"/>
                          <a:satMod val="190000"/>
                        </a:srgbClr>
                      </a:gs>
                      <a:gs pos="80000">
                        <a:srgbClr val="4F81B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w Cen MT" pitchFamily="34" charset="0"/>
              </a:rPr>
              <a:t>ADMIRACION</a:t>
            </a:r>
            <a:endParaRPr kumimoji="1" lang="es-ES" sz="3600" b="1" dirty="0">
              <a:ln w="31550" cmpd="sng">
                <a:gradFill>
                  <a:gsLst>
                    <a:gs pos="25000">
                      <a:srgbClr val="4F81BD">
                        <a:shade val="25000"/>
                        <a:satMod val="190000"/>
                      </a:srgbClr>
                    </a:gs>
                    <a:gs pos="80000">
                      <a:srgbClr val="4F81B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w Cen MT" pitchFamily="34" charset="0"/>
            </a:endParaRPr>
          </a:p>
        </p:txBody>
      </p:sp>
      <p:pic>
        <p:nvPicPr>
          <p:cNvPr id="7" name="Picture 3" descr="C:\Users\Eleni\Desktop\ultimo escritorio\bellisima\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-108520" y="-99392"/>
            <a:ext cx="9505056" cy="6970773"/>
            <a:chOff x="-108520" y="13381"/>
            <a:chExt cx="9144000" cy="6858000"/>
          </a:xfrm>
        </p:grpSpPr>
        <p:pic>
          <p:nvPicPr>
            <p:cNvPr id="9" name="Picture 2" descr="http://1.bp.blogspot.com/-xBORegwL17Y/U01GPLvOYEI/AAAAAAAAVXU/J0W7xZZAT3U/s1600/0_cb6d6_5e35e025_XL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13381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9 CuadroTexto"/>
            <p:cNvSpPr txBox="1"/>
            <p:nvPr/>
          </p:nvSpPr>
          <p:spPr>
            <a:xfrm>
              <a:off x="1260083" y="6021288"/>
              <a:ext cx="91276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sz="16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4809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6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600"/>
                            </p:stCondLst>
                            <p:childTnLst>
                              <p:par>
                                <p:cTn id="21" presetID="18" presetClass="entr" presetSubtype="9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6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55576" y="2708920"/>
            <a:ext cx="2952328" cy="169277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MX" sz="2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charset="0"/>
              </a:rPr>
              <a:t>¿SIENTES QUE TE VES MUY BIEN JUNTO A ESA PERSONA?</a:t>
            </a:r>
            <a:endParaRPr lang="es-ES" sz="2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342966" y="3016696"/>
            <a:ext cx="3801034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MX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ookman Old Style" pitchFamily="18" charset="0"/>
              </a:rPr>
              <a:t>ESO NO ES AMOR....ES SUERTE!</a:t>
            </a:r>
            <a:endParaRPr lang="es-ES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ookman Old Style" pitchFamily="18" charset="0"/>
            </a:endParaRPr>
          </a:p>
        </p:txBody>
      </p:sp>
      <p:pic>
        <p:nvPicPr>
          <p:cNvPr id="3075" name="Picture 3" descr="C:\Users\Eleni\Desktop\ultimo escritorio\bellisima\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6" y="-25990"/>
            <a:ext cx="9248776" cy="6883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6" y="-29146"/>
            <a:ext cx="9248776" cy="688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384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2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2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92" y="0"/>
            <a:ext cx="9248776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55576" y="2924944"/>
            <a:ext cx="277411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¿SIENTES QUE SIN ESA PERSONA, NO VALES ?</a:t>
            </a:r>
            <a:endParaRPr kumimoji="1" lang="es-E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554960" y="2899339"/>
            <a:ext cx="229401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rebuchet MS" pitchFamily="34" charset="0"/>
              </a:rPr>
              <a:t>ESO NO ES AMOR..........ES BAJA AUTOESTIMA</a:t>
            </a:r>
            <a:endParaRPr kumimoji="1" lang="es-ES" sz="2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rebuchet MS" pitchFamily="34" charset="0"/>
            </a:endParaRPr>
          </a:p>
        </p:txBody>
      </p:sp>
      <p:pic>
        <p:nvPicPr>
          <p:cNvPr id="4098" name="Picture 2" descr="C:\Users\Eleni\Desktop\ultimo escritorio\bellisima\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91" y="-66250"/>
            <a:ext cx="9308742" cy="695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-107593" y="0"/>
            <a:ext cx="9308743" cy="6858000"/>
            <a:chOff x="-107593" y="0"/>
            <a:chExt cx="9308743" cy="6858000"/>
          </a:xfrm>
        </p:grpSpPr>
        <p:pic>
          <p:nvPicPr>
            <p:cNvPr id="10" name="Picture 4" descr="C:\Documents and Settings\Eleni\Escritorio\ROMANCE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-107593" y="0"/>
              <a:ext cx="9308743" cy="6858000"/>
            </a:xfrm>
            <a:prstGeom prst="rect">
              <a:avLst/>
            </a:prstGeom>
            <a:noFill/>
          </p:spPr>
        </p:pic>
        <p:sp>
          <p:nvSpPr>
            <p:cNvPr id="12" name="11 CuadroTexto"/>
            <p:cNvSpPr txBox="1"/>
            <p:nvPr/>
          </p:nvSpPr>
          <p:spPr>
            <a:xfrm>
              <a:off x="5098575" y="4005064"/>
              <a:ext cx="9127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b="1" dirty="0" smtClean="0"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3330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8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159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99592" y="2564904"/>
            <a:ext cx="2880320" cy="203132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es-MX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¿....Y  NO PUEDES EVITAR SONREIR CUANDO PIENSAS EN ESA PERSONA, Y SIMPLEMENTE ILUMINA TU DIA CON SU PRESENCIA?</a:t>
            </a:r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545133" y="2713606"/>
            <a:ext cx="2650616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Stencil" panose="040409050D0802020404" pitchFamily="82" charset="0"/>
              </a:rPr>
              <a:t>TE DIRE ALGO......</a:t>
            </a:r>
            <a:endParaRPr kumimoji="1" lang="es-ES" sz="4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Stencil" panose="040409050D0802020404" pitchFamily="82" charset="0"/>
            </a:endParaRPr>
          </a:p>
        </p:txBody>
      </p:sp>
      <p:pic>
        <p:nvPicPr>
          <p:cNvPr id="1026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159" y="0"/>
            <a:ext cx="92965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291" y="0"/>
            <a:ext cx="94056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509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3568" y="2492896"/>
            <a:ext cx="3525324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adley Hand ITC" pitchFamily="66" charset="0"/>
              </a:rPr>
              <a:t>Eso no es amor......</a:t>
            </a:r>
            <a:endParaRPr kumimoji="1" lang="es-ES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66193" y="3180208"/>
            <a:ext cx="35637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¡PERO PUEDE SERLO!!!!</a:t>
            </a:r>
            <a:endParaRPr kumimoji="1" lang="es-MX" sz="2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6036" y="3995921"/>
            <a:ext cx="32918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radley Hand ITC" pitchFamily="66" charset="0"/>
              </a:rPr>
              <a:t>PARA QUE SEA AMOR HAY QUE EXPRESARLO!</a:t>
            </a:r>
            <a:endParaRPr kumimoji="1" lang="es-MX" sz="24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148064" y="2250966"/>
            <a:ext cx="2946058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MX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radley Hand ITC" pitchFamily="66" charset="0"/>
              </a:rPr>
              <a:t>PARA QUE SEA AMOR HAY QUE INTENTARLO!</a:t>
            </a:r>
            <a:endParaRPr lang="es-ES" sz="2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radley Hand ITC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232058" y="3811254"/>
            <a:ext cx="2862064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Bradley Hand ITC" pitchFamily="66" charset="0"/>
              </a:rPr>
              <a:t>PARA QUE SEA AMOR HAY QUE VIVIRLO!</a:t>
            </a:r>
            <a:endParaRPr kumimoji="1" lang="es-ES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Bradley Hand ITC" pitchFamily="66" charset="0"/>
            </a:endParaRPr>
          </a:p>
        </p:txBody>
      </p:sp>
      <p:pic>
        <p:nvPicPr>
          <p:cNvPr id="1026" name="Picture 2" descr="C:\Users\Eleni\Desktop\ultimo escritorio\bellisima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-52388" y="0"/>
            <a:ext cx="9448924" cy="6867645"/>
            <a:chOff x="-52388" y="-99392"/>
            <a:chExt cx="9196388" cy="6967037"/>
          </a:xfrm>
        </p:grpSpPr>
        <p:pic>
          <p:nvPicPr>
            <p:cNvPr id="10" name="Picture 2" descr="http://api.ning.com/files/x*gYFrWgvuuohyUolRh3yxjlK0NhQ4uiJllFL1ZwEr2qLrcRB5lUr6Y-QMmn4zMfdh8Y06Ya60*xTC94C1T0E439h5EO0niL/pasion_con_brillo13544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2388" y="-99392"/>
              <a:ext cx="9196388" cy="69670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11 CuadroTexto"/>
            <p:cNvSpPr txBox="1"/>
            <p:nvPr/>
          </p:nvSpPr>
          <p:spPr>
            <a:xfrm>
              <a:off x="467544" y="5661248"/>
              <a:ext cx="9127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chemeClr val="accent6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616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8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600"/>
                            </p:stCondLst>
                            <p:childTnLst>
                              <p:par>
                                <p:cTn id="27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600"/>
                            </p:stCondLst>
                            <p:childTnLst>
                              <p:par>
                                <p:cTn id="37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70" decel="100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770" decel="100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600"/>
                            </p:stCondLst>
                            <p:childTnLst>
                              <p:par>
                                <p:cTn id="4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7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770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2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27584" y="2708920"/>
            <a:ext cx="3096344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.......ESA  ES  LA MAGIA  DEL  AMOR........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224248" y="3160364"/>
            <a:ext cx="3659868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MX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rebuchet MS" pitchFamily="34" charset="0"/>
              </a:rPr>
              <a:t>...DEL VERDADERO AMOR!</a:t>
            </a:r>
            <a:endParaRPr lang="es-ES" sz="3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rebuchet MS" pitchFamily="34" charset="0"/>
            </a:endParaRPr>
          </a:p>
        </p:txBody>
      </p:sp>
      <p:pic>
        <p:nvPicPr>
          <p:cNvPr id="3074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-13457"/>
            <a:ext cx="9248776" cy="6871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1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951" y="-13458"/>
            <a:ext cx="9462487" cy="6871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554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235609">
            <a:off x="597830" y="2521059"/>
            <a:ext cx="3321958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ASI QUE,.... SI UN DIA CREES ENCONTRARLO.......</a:t>
            </a:r>
            <a:endParaRPr kumimoji="1" lang="es-ES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 rot="21011292">
            <a:off x="5133011" y="3172222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s-MX" sz="36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Perpetua Titling MT" pitchFamily="18" charset="0"/>
              </a:rPr>
              <a:t>¡¡¡  </a:t>
            </a:r>
            <a:r>
              <a:rPr kumimoji="1" lang="es-MX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Perpetua Titling MT" pitchFamily="18" charset="0"/>
              </a:rPr>
              <a:t>NO LO DEJES IR </a:t>
            </a:r>
            <a:r>
              <a:rPr kumimoji="1" lang="es-MX" sz="36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Perpetua Titling MT" pitchFamily="18" charset="0"/>
              </a:rPr>
              <a:t>!!!</a:t>
            </a:r>
            <a:endParaRPr kumimoji="1" lang="es-ES" sz="36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Perpetua Titling MT" pitchFamily="18" charset="0"/>
            </a:endParaRPr>
          </a:p>
        </p:txBody>
      </p:sp>
      <p:grpSp>
        <p:nvGrpSpPr>
          <p:cNvPr id="3" name="2 Grupo"/>
          <p:cNvGrpSpPr/>
          <p:nvPr/>
        </p:nvGrpSpPr>
        <p:grpSpPr>
          <a:xfrm>
            <a:off x="-117939" y="0"/>
            <a:ext cx="9314327" cy="6863445"/>
            <a:chOff x="-117939" y="0"/>
            <a:chExt cx="9314327" cy="6858000"/>
          </a:xfrm>
        </p:grpSpPr>
        <p:pic>
          <p:nvPicPr>
            <p:cNvPr id="8" name="Picture 2" descr="http://img156.imageshack.us/img156/5215/masamorfb5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17939" y="0"/>
              <a:ext cx="9314327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CuadroTexto"/>
            <p:cNvSpPr txBox="1"/>
            <p:nvPr/>
          </p:nvSpPr>
          <p:spPr>
            <a:xfrm>
              <a:off x="4207012" y="6259021"/>
              <a:ext cx="72997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Ppsx Helen</a:t>
              </a:r>
              <a:endPara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  <p:pic>
        <p:nvPicPr>
          <p:cNvPr id="7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6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 20" descr="3 coeurs rg animé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1124744"/>
            <a:ext cx="678180" cy="1097280"/>
          </a:xfrm>
          <a:prstGeom prst="rect">
            <a:avLst/>
          </a:prstGeom>
        </p:spPr>
      </p:pic>
      <p:pic>
        <p:nvPicPr>
          <p:cNvPr id="10" name="Image 20" descr="3 coeurs rg animé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97206" y="2331720"/>
            <a:ext cx="678180" cy="1097280"/>
          </a:xfrm>
          <a:prstGeom prst="rect">
            <a:avLst/>
          </a:prstGeom>
        </p:spPr>
      </p:pic>
      <p:pic>
        <p:nvPicPr>
          <p:cNvPr id="11" name="Image 20" descr="3 coeurs rg animé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01100" y="2117058"/>
            <a:ext cx="678180" cy="1097280"/>
          </a:xfrm>
          <a:prstGeom prst="rect">
            <a:avLst/>
          </a:prstGeom>
        </p:spPr>
      </p:pic>
      <p:pic>
        <p:nvPicPr>
          <p:cNvPr id="12" name="Image 20" descr="3 coeurs rg animé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288072"/>
            <a:ext cx="678180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90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711">
        <p14:vortex dir="d"/>
      </p:transition>
    </mc:Choice>
    <mc:Fallback>
      <p:transition spd="slow" advTm="30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200"/>
                            </p:stCondLst>
                            <p:childTnLst>
                              <p:par>
                                <p:cTn id="23" presetID="2" presetClass="entr" presetSubtype="9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2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ultimo escritorio\bellisima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08720"/>
            <a:ext cx="182742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_helen_0510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16657" y="5922748"/>
            <a:ext cx="2164129" cy="103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 Grupo"/>
          <p:cNvGrpSpPr/>
          <p:nvPr/>
        </p:nvGrpSpPr>
        <p:grpSpPr>
          <a:xfrm>
            <a:off x="17739" y="-116632"/>
            <a:ext cx="9161739" cy="7074024"/>
            <a:chOff x="-50592" y="106757"/>
            <a:chExt cx="9161739" cy="7074024"/>
          </a:xfrm>
        </p:grpSpPr>
        <p:pic>
          <p:nvPicPr>
            <p:cNvPr id="15" name="Picture 2" descr="C:\Users\Eleni\Desktop\ultimo escritorio\bellisima\1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853" y="106757"/>
              <a:ext cx="9144000" cy="70740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" name="15 Grupo"/>
            <p:cNvGrpSpPr/>
            <p:nvPr/>
          </p:nvGrpSpPr>
          <p:grpSpPr>
            <a:xfrm>
              <a:off x="-50592" y="1582620"/>
              <a:ext cx="6422792" cy="5498769"/>
              <a:chOff x="-17739" y="1406072"/>
              <a:chExt cx="6422792" cy="5420215"/>
            </a:xfrm>
          </p:grpSpPr>
          <p:pic>
            <p:nvPicPr>
              <p:cNvPr id="17" name="Picture 2" descr="http://img1.imensagens.com/es/feliz-san-valentin/9.gif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7739" y="1406072"/>
                <a:ext cx="3653635" cy="542021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4" descr="http://i47.tinypic.com/1zd4pae.gif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35896" y="1591025"/>
                <a:ext cx="2769157" cy="14701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830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5000">
        <p14:vortex dir="d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494048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vortex dir="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452</Words>
  <Application>Microsoft Office PowerPoint</Application>
  <PresentationFormat>Presentación en pantalla (4:3)</PresentationFormat>
  <Paragraphs>81</Paragraphs>
  <Slides>19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Eleni</cp:lastModifiedBy>
  <cp:revision>72</cp:revision>
  <dcterms:created xsi:type="dcterms:W3CDTF">2015-02-03T16:59:30Z</dcterms:created>
  <dcterms:modified xsi:type="dcterms:W3CDTF">2015-02-07T18:43:31Z</dcterms:modified>
</cp:coreProperties>
</file>