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gif" ContentType="image/gif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9" r:id="rId2"/>
  </p:sldMasterIdLst>
  <p:notesMasterIdLst>
    <p:notesMasterId r:id="rId18"/>
  </p:notesMasterIdLst>
  <p:sldIdLst>
    <p:sldId id="260" r:id="rId3"/>
    <p:sldId id="300" r:id="rId4"/>
    <p:sldId id="291" r:id="rId5"/>
    <p:sldId id="279" r:id="rId6"/>
    <p:sldId id="265" r:id="rId7"/>
    <p:sldId id="277" r:id="rId8"/>
    <p:sldId id="264" r:id="rId9"/>
    <p:sldId id="263" r:id="rId10"/>
    <p:sldId id="305" r:id="rId11"/>
    <p:sldId id="310" r:id="rId12"/>
    <p:sldId id="262" r:id="rId13"/>
    <p:sldId id="274" r:id="rId14"/>
    <p:sldId id="258" r:id="rId15"/>
    <p:sldId id="311" r:id="rId16"/>
    <p:sldId id="312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/TUuvbElkXQSO+L6yfGng" hashData="HOTOROEil1ufOvkC/uUdkYiM0N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5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92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585E80-AD9B-447D-B43E-282C6981FED1}" type="datetimeFigureOut">
              <a:rPr lang="es-ES" smtClean="0"/>
              <a:pPr/>
              <a:t>13/02/2014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2BAD57-9FA6-48DF-94A7-910A7C62E9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BAD57-9FA6-48DF-94A7-910A7C62E970}" type="slidenum">
              <a:rPr lang="es-ES" smtClean="0"/>
              <a:pPr/>
              <a:t>12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BAD57-9FA6-48DF-94A7-910A7C62E970}" type="slidenum">
              <a:rPr lang="es-ES" smtClean="0"/>
              <a:pPr/>
              <a:t>13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242740B-4D53-40D0-856B-5BDBB8DB3BD0}" type="datetimeFigureOut">
              <a:rPr lang="es-ES" smtClean="0"/>
              <a:pPr/>
              <a:t>13/02/2014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7C85F27-BBDE-4EAC-9273-46966125E9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242740B-4D53-40D0-856B-5BDBB8DB3BD0}" type="datetimeFigureOut">
              <a:rPr lang="es-ES" smtClean="0"/>
              <a:pPr/>
              <a:t>13/02/2014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7C85F27-BBDE-4EAC-9273-46966125E9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242740B-4D53-40D0-856B-5BDBB8DB3BD0}" type="datetimeFigureOut">
              <a:rPr lang="es-ES" smtClean="0"/>
              <a:pPr/>
              <a:t>13/02/2014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7C85F27-BBDE-4EAC-9273-46966125E9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242740B-4D53-40D0-856B-5BDBB8DB3BD0}" type="datetimeFigureOut">
              <a:rPr lang="es-ES" smtClean="0"/>
              <a:pPr/>
              <a:t>13/02/2014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7C85F27-BBDE-4EAC-9273-46966125E9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242740B-4D53-40D0-856B-5BDBB8DB3BD0}" type="datetimeFigureOut">
              <a:rPr lang="es-ES" smtClean="0"/>
              <a:pPr/>
              <a:t>13/02/2014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7C85F27-BBDE-4EAC-9273-46966125E9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242740B-4D53-40D0-856B-5BDBB8DB3BD0}" type="datetimeFigureOut">
              <a:rPr lang="es-ES" smtClean="0"/>
              <a:pPr/>
              <a:t>13/02/2014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7C85F27-BBDE-4EAC-9273-46966125E9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2666A58-60D3-495C-AA88-F5807D5CD743}" type="datetimeFigureOut">
              <a:rPr lang="es-ES" smtClean="0"/>
              <a:pPr/>
              <a:t>13/02/2014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6D0D67A-C598-4F5C-BB8F-921F5044A7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gif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4" descr="http://www.gifs-animados.es/nombre-imagenes/h/helen/gifs-animados-helen-066784.gif"/>
          <p:cNvPicPr>
            <a:picLocks noChangeAspect="1" noChangeArrowheads="1" noCrop="1"/>
          </p:cNvPicPr>
          <p:nvPr userDrawn="1"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3643306" y="2214554"/>
            <a:ext cx="2972686" cy="1742738"/>
          </a:xfrm>
          <a:prstGeom prst="rect">
            <a:avLst/>
          </a:prstGeom>
          <a:noFill/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57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68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0.jpeg"/><Relationship Id="rId4" Type="http://schemas.openxmlformats.org/officeDocument/2006/relationships/image" Target="../media/image20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21.jpeg"/><Relationship Id="rId7" Type="http://schemas.openxmlformats.org/officeDocument/2006/relationships/image" Target="../media/image2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3.gif"/><Relationship Id="rId5" Type="http://schemas.openxmlformats.org/officeDocument/2006/relationships/image" Target="../media/image4.gif"/><Relationship Id="rId4" Type="http://schemas.openxmlformats.org/officeDocument/2006/relationships/image" Target="../media/image2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7.gif"/><Relationship Id="rId4" Type="http://schemas.openxmlformats.org/officeDocument/2006/relationships/image" Target="../media/image26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9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Image du Blog claudinedu11200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048489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071538" y="5786454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Automatico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  <p:pic>
        <p:nvPicPr>
          <p:cNvPr id="16388" name="Picture 4" descr="http://1.bp.blogspot.com/-YUcEBnY8jVM/UkzvgEzr-iI/AAAAAAAAKpo/LpezSiWCcVg/s1600/imagenes-gif-animadas-con-frases-de-amor-en-ingles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99392" y="0"/>
            <a:ext cx="9457738" cy="7215214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7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15140" y="5643578"/>
            <a:ext cx="2071507" cy="1214422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sndAc>
      <p:stSnd loop="1">
        <p:snd r:embed="rId2" name="RaulDiBlasioLoveStor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Image du Blog violette03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86314" y="3643314"/>
            <a:ext cx="4572000" cy="1754326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r>
              <a:rPr lang="es-ES" dirty="0" smtClean="0">
                <a:latin typeface="Times New Roman"/>
              </a:rPr>
              <a:t/>
            </a:r>
            <a:br>
              <a:rPr lang="es-ES" dirty="0" smtClean="0">
                <a:latin typeface="Times New Roman"/>
              </a:rPr>
            </a:br>
            <a:endParaRPr lang="es-ES" dirty="0" smtClean="0"/>
          </a:p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Te amo, </a:t>
            </a:r>
          </a:p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te amo de una manera inexplicable, </a:t>
            </a:r>
          </a:p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de una forma inconfesable, </a:t>
            </a:r>
          </a:p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de un modo contradictorio.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4" name="Picture 1" descr="C:\Users\Eleni\Desktop\imagenes mis pps\10.jpg"/>
          <p:cNvPicPr>
            <a:picLocks noChangeAspect="1" noChangeArrowheads="1"/>
          </p:cNvPicPr>
          <p:nvPr/>
        </p:nvPicPr>
        <p:blipFill>
          <a:blip r:embed="rId3" cstate="email"/>
          <a:srcRect l="2343" t="3027" r="2343"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78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EÑORA…!!"/>
          <p:cNvPicPr>
            <a:picLocks noChangeAspect="1" noChangeArrowheads="1"/>
          </p:cNvPicPr>
          <p:nvPr/>
        </p:nvPicPr>
        <p:blipFill>
          <a:blip r:embed="rId2"/>
          <a:srcRect r="2272"/>
          <a:stretch>
            <a:fillRect/>
          </a:stretch>
        </p:blipFill>
        <p:spPr bwMode="auto">
          <a:xfrm>
            <a:off x="-285784" y="0"/>
            <a:ext cx="9429784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85786" y="4786322"/>
            <a:ext cx="4572000" cy="1754326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itchFamily="18" charset="0"/>
              </a:rPr>
              <a:t>Te amo </a:t>
            </a:r>
          </a:p>
          <a:p>
            <a: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itchFamily="18" charset="0"/>
              </a:rPr>
              <a:t>con mis estados de ánimo que son muchos, </a:t>
            </a:r>
          </a:p>
          <a:p>
            <a: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itchFamily="18" charset="0"/>
              </a:rPr>
              <a:t>y cambian de humor continuamente. </a:t>
            </a:r>
          </a:p>
          <a:p>
            <a: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itchFamily="18" charset="0"/>
              </a:rPr>
              <a:t>por lo que ya sabes, </a:t>
            </a:r>
          </a:p>
          <a:p>
            <a: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itchFamily="18" charset="0"/>
              </a:rPr>
              <a:t>el tiempo, la vida, la muerte.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57158" y="571480"/>
            <a:ext cx="192882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Helen</a:t>
            </a:r>
            <a:endParaRPr lang="es-ES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5" name="Picture 1" descr="C:\Users\Eleni\Desktop\imagenes mis pps\10.jpg"/>
          <p:cNvPicPr>
            <a:picLocks noChangeAspect="1" noChangeArrowheads="1"/>
          </p:cNvPicPr>
          <p:nvPr/>
        </p:nvPicPr>
        <p:blipFill>
          <a:blip r:embed="rId3" cstate="email"/>
          <a:srcRect t="3125" r="2272" b="3125"/>
          <a:stretch>
            <a:fillRect/>
          </a:stretch>
        </p:blipFill>
        <p:spPr bwMode="auto">
          <a:xfrm>
            <a:off x="-285784" y="0"/>
            <a:ext cx="942978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Eleni\Desktop\Cuadros\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86000" y="2136339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latin typeface="Times New Roman"/>
              </a:rPr>
              <a:t/>
            </a:r>
            <a:br>
              <a:rPr lang="es-ES" dirty="0" smtClean="0">
                <a:latin typeface="Times New Roman"/>
              </a:rPr>
            </a:br>
            <a:endParaRPr lang="es-ES" dirty="0" smtClean="0"/>
          </a:p>
          <a:p>
            <a:r>
              <a:rPr lang="es-ES" dirty="0" smtClean="0">
                <a:latin typeface="Times New Roman"/>
              </a:rPr>
              <a:t/>
            </a:r>
            <a:br>
              <a:rPr lang="es-ES" dirty="0" smtClean="0">
                <a:latin typeface="Times New Roman"/>
              </a:rPr>
            </a:b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4357686" y="507207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Te amo... </a:t>
            </a:r>
          </a:p>
          <a:p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con el mundo que no entiendo,</a:t>
            </a:r>
          </a:p>
          <a:p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con la gente que no comprende,</a:t>
            </a:r>
          </a:p>
          <a:p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con la ambivalencia de mi alma, </a:t>
            </a:r>
          </a:p>
        </p:txBody>
      </p:sp>
      <p:pic>
        <p:nvPicPr>
          <p:cNvPr id="6" name="Picture 1" descr="C:\Users\Eleni\Desktop\imagenes mis pps\1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Eleni\Desktop\Cuadros\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714480" y="357166"/>
            <a:ext cx="4572000" cy="1754326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dirty="0" smtClean="0">
                <a:latin typeface="Times New Roman"/>
              </a:rPr>
              <a:t/>
            </a:r>
            <a:br>
              <a:rPr lang="es-ES" dirty="0" smtClean="0">
                <a:latin typeface="Times New Roman"/>
              </a:rPr>
            </a:br>
            <a:endParaRPr lang="es-ES" dirty="0" smtClean="0"/>
          </a:p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con la incoherencia de mis actos, </a:t>
            </a:r>
          </a:p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con la fatalidad del destino, </a:t>
            </a:r>
          </a:p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con la conspiración del deseo, </a:t>
            </a:r>
          </a:p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con la ambigüedad de los hechos.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6" name="Picture 1" descr="C:\Users\Eleni\Desktop\imagenes mis pps\1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" y="2"/>
            <a:ext cx="9143998" cy="6857998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Image du Blog violette03.centerblog.net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285728"/>
            <a:ext cx="2571768" cy="203132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Aún cuando te digo que no te amo, te amo, </a:t>
            </a:r>
          </a:p>
          <a:p>
            <a:r>
              <a:rPr lang="es-ES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hasta cuando te engaño, no te engaño, </a:t>
            </a:r>
          </a:p>
          <a:p>
            <a:r>
              <a:rPr lang="es-ES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en el fondo, llevo a cabo un plan, </a:t>
            </a:r>
          </a:p>
          <a:p>
            <a:r>
              <a:rPr lang="es-ES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para amarte mejor.</a:t>
            </a:r>
            <a:endParaRPr lang="es-ES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857224" y="6215082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Helen</a:t>
            </a:r>
            <a:endParaRPr lang="es-ES" sz="1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5" name="Picture 1" descr="C:\Users\Eleni\Desktop\imagenes mis pps\1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845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3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Cuadros\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928662" y="428604"/>
            <a:ext cx="4572000" cy="203132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dirty="0" smtClean="0">
                <a:latin typeface="Times New Roman"/>
              </a:rPr>
              <a:t/>
            </a:r>
            <a:br>
              <a:rPr lang="es-ES" dirty="0" smtClean="0">
                <a:latin typeface="Times New Roman"/>
              </a:rPr>
            </a:br>
            <a:endParaRPr lang="es-ES" dirty="0" smtClean="0"/>
          </a:p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Te amo... </a:t>
            </a:r>
          </a:p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sin reflexionar, inconscientemente, </a:t>
            </a:r>
          </a:p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irresponsablemente, espontáneamente, </a:t>
            </a:r>
          </a:p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involuntariamente, por instinto, </a:t>
            </a:r>
          </a:p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por impulso, irracionalmente.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5" name="Picture 1" descr="C:\Users\Eleni\Desktop\imagenes mis pps\1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204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0"/>
                            </p:stCondLst>
                            <p:childTnLst>
                              <p:par>
                                <p:cTn id="4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leni\Desktop\Cuadros\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4" y="0"/>
            <a:ext cx="9134475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00496" y="1428736"/>
            <a:ext cx="3000396" cy="203132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En efecto no tengo argumentos lógicos, </a:t>
            </a:r>
          </a:p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ni siquiera improvisados </a:t>
            </a:r>
          </a:p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para fundamentar este amor que siento por ti, </a:t>
            </a:r>
          </a:p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1" descr="C:\Users\Eleni\Desktop\imagenes mis pps\1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6000760" y="607220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Helen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5122" name="Picture 2" descr="C:\Users\Eleni\Desktop\Cuadros\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0" y="0"/>
            <a:ext cx="9258300" cy="685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285728"/>
            <a:ext cx="4714908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que surgió misteriosamente de la nada, 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que no ha resuelto mágicamente nada, 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y que milagrosamente, de a poco, con poco y nada ha mejorado lo peor de mí.</a:t>
            </a:r>
          </a:p>
        </p:txBody>
      </p:sp>
      <p:pic>
        <p:nvPicPr>
          <p:cNvPr id="11" name="Picture 1" descr="C:\Users\Eleni\Desktop\imagenes mis pps\10.jpg"/>
          <p:cNvPicPr>
            <a:picLocks noChangeAspect="1" noChangeArrowheads="1"/>
          </p:cNvPicPr>
          <p:nvPr/>
        </p:nvPicPr>
        <p:blipFill>
          <a:blip r:embed="rId3" cstate="email"/>
          <a:srcRect l="735" t="2129" r="2206" b="3125"/>
          <a:stretch>
            <a:fillRect/>
          </a:stretch>
        </p:blipFill>
        <p:spPr bwMode="auto">
          <a:xfrm>
            <a:off x="-285784" y="0"/>
            <a:ext cx="964413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http://users.atw.hu/zsuzsiweb/valentin/image/valentine_0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Image du Blog claudinedu11200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928662" y="1766646"/>
            <a:ext cx="5152053" cy="509135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57158" y="0"/>
            <a:ext cx="4572000" cy="2308324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endParaRPr lang="es-ES" dirty="0" smtClean="0"/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Te amo,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te amo con un cuerpo que no piensa, 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con un corazón que no razona, 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con una cabeza que no coordina.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/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</a:b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71472" y="6143644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Helen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7" name="Picture 1" descr="C:\Users\Eleni\Desktop\imagenes mis pps\10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Image du Blog claudinedu11200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29058" y="4429132"/>
            <a:ext cx="4572000" cy="203132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endParaRPr lang="es-ES" dirty="0" smtClean="0"/>
          </a:p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Te amo </a:t>
            </a:r>
          </a:p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incomprensiblemente,</a:t>
            </a:r>
          </a:p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sin preguntarme por qué te amo, </a:t>
            </a:r>
          </a:p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sin importarme por qué te amo, </a:t>
            </a:r>
          </a:p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sin cuestionarme por qué te amo.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71472" y="6143644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Helen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5" name="Picture 1" descr="C:\Users\Eleni\Desktop\imagenes mis pps\10.jpg"/>
          <p:cNvPicPr>
            <a:picLocks noChangeAspect="1" noChangeArrowheads="1"/>
          </p:cNvPicPr>
          <p:nvPr/>
        </p:nvPicPr>
        <p:blipFill>
          <a:blip r:embed="rId3" cstate="email"/>
          <a:srcRect l="735" t="2129" r="2206"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leni\Desktop\Cuadros\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525"/>
            <a:ext cx="9096375" cy="6838950"/>
          </a:xfrm>
          <a:prstGeom prst="rect">
            <a:avLst/>
          </a:prstGeom>
          <a:noFill/>
        </p:spPr>
      </p:pic>
      <p:pic>
        <p:nvPicPr>
          <p:cNvPr id="5" name="Picture 2" descr="Image du Blog violette03.centerblog.net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94" y="642918"/>
            <a:ext cx="3428992" cy="4192877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85786" y="928670"/>
            <a:ext cx="4572000" cy="92333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itchFamily="18" charset="0"/>
              </a:rPr>
              <a:t>Te amo </a:t>
            </a:r>
          </a:p>
          <a:p>
            <a: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itchFamily="18" charset="0"/>
              </a:rPr>
              <a:t>sencillamente porque te amo, </a:t>
            </a:r>
          </a:p>
          <a:p>
            <a: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itchFamily="18" charset="0"/>
              </a:rPr>
              <a:t>yo mismo no sé por qué te amo.</a:t>
            </a:r>
            <a:endParaRPr lang="es-ES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9" name="Picture 1" descr="C:\Users\Eleni\Desktop\imagenes mis pps\10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leni\Desktop\Cuadros\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14338"/>
            <a:ext cx="9353550" cy="7072338"/>
          </a:xfrm>
          <a:prstGeom prst="rect">
            <a:avLst/>
          </a:prstGeom>
          <a:noFill/>
        </p:spPr>
      </p:pic>
      <p:pic>
        <p:nvPicPr>
          <p:cNvPr id="3" name="Picture 2" descr="Image du Blog claudinedu11200.centerblog.net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428604"/>
            <a:ext cx="3500462" cy="4945229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4" name="3 CuadroTexto"/>
          <p:cNvSpPr txBox="1"/>
          <p:nvPr/>
        </p:nvSpPr>
        <p:spPr>
          <a:xfrm>
            <a:off x="6215042" y="1571612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Book Antiqua" pitchFamily="18" charset="0"/>
              </a:rPr>
              <a:t>Poema de Pablo Neruda</a:t>
            </a:r>
            <a:endParaRPr lang="es-ES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Book Antiqua" pitchFamily="18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715140" y="2143116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Book Antiqua" pitchFamily="18" charset="0"/>
              </a:rPr>
              <a:t>Diseño Helen</a:t>
            </a:r>
            <a:endParaRPr lang="es-ES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Book Antiqua" pitchFamily="18" charset="0"/>
            </a:endParaRPr>
          </a:p>
        </p:txBody>
      </p:sp>
      <p:pic>
        <p:nvPicPr>
          <p:cNvPr id="7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50637" y="5572140"/>
            <a:ext cx="2193363" cy="1285860"/>
          </a:xfrm>
          <a:prstGeom prst="rect">
            <a:avLst/>
          </a:prstGeom>
          <a:noFill/>
        </p:spPr>
      </p:pic>
      <p:pic>
        <p:nvPicPr>
          <p:cNvPr id="11" name="Picture 10" descr="dejar cifras el dí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3786182" y="0"/>
            <a:ext cx="1755687" cy="1476374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3786182" y="857256"/>
            <a:ext cx="85725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0" cap="none" spc="0" normalizeH="0" baseline="0" noProof="0" dirty="0" smtClean="0">
                <a:ln w="1905"/>
                <a:gradFill>
                  <a:gsLst>
                    <a:gs pos="0">
                      <a:srgbClr val="2D2DB9">
                        <a:shade val="20000"/>
                        <a:satMod val="200000"/>
                      </a:srgbClr>
                    </a:gs>
                    <a:gs pos="78000">
                      <a:srgbClr val="2D2DB9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2D2DB9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</a:rPr>
              <a:t>HELEN</a:t>
            </a:r>
            <a:endParaRPr kumimoji="0" lang="es-ES" sz="1200" b="0" i="0" u="none" strike="noStrike" kern="0" cap="none" spc="0" normalizeH="0" baseline="0" noProof="0" dirty="0">
              <a:ln w="1905"/>
              <a:gradFill>
                <a:gsLst>
                  <a:gs pos="0">
                    <a:srgbClr val="2D2DB9">
                      <a:shade val="20000"/>
                      <a:satMod val="200000"/>
                    </a:srgbClr>
                  </a:gs>
                  <a:gs pos="78000">
                    <a:srgbClr val="2D2DB9">
                      <a:tint val="90000"/>
                      <a:shade val="89000"/>
                      <a:satMod val="220000"/>
                    </a:srgbClr>
                  </a:gs>
                  <a:gs pos="100000">
                    <a:srgbClr val="2D2DB9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</a:endParaRPr>
          </a:p>
        </p:txBody>
      </p:sp>
      <p:pic>
        <p:nvPicPr>
          <p:cNvPr id="2056" name="Picture 8" descr="http://i950.photobucket.com/albums/ad343/elrinconcito/gifs/Amor/Corazones/GIF108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142976" y="2500306"/>
            <a:ext cx="844824" cy="809624"/>
          </a:xfrm>
          <a:prstGeom prst="rect">
            <a:avLst/>
          </a:prstGeom>
          <a:noFill/>
        </p:spPr>
      </p:pic>
      <p:pic>
        <p:nvPicPr>
          <p:cNvPr id="2058" name="Picture 10" descr="http://i950.photobucket.com/albums/ad343/elrinconcito/gifs/Amor/Corazones/GIF108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643042" y="2500306"/>
            <a:ext cx="844824" cy="809624"/>
          </a:xfrm>
          <a:prstGeom prst="rect">
            <a:avLst/>
          </a:prstGeom>
          <a:noFill/>
        </p:spPr>
      </p:pic>
      <p:pic>
        <p:nvPicPr>
          <p:cNvPr id="9" name="Picture 1" descr="C:\Users\Eleni\Desktop\imagenes mis pps\10.jp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-214338"/>
            <a:ext cx="9429784" cy="7072338"/>
          </a:xfrm>
          <a:prstGeom prst="rect">
            <a:avLst/>
          </a:prstGeom>
          <a:noFill/>
        </p:spPr>
      </p:pic>
    </p:spTree>
  </p:cSld>
  <p:clrMapOvr>
    <a:masterClrMapping/>
  </p:clrMapOvr>
  <p:transition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2.bp.blogspot.com/-2SWGwvOcgFo/URuWYXrKfGI/AAAAAAABBA8/vp5Og_hAlGo/s1600/Paisajes%2Bde%2Bdia%2Bde%2Blos%2Benamorados%2B%25288%2529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72660" cy="6858000"/>
          </a:xfrm>
          <a:prstGeom prst="rect">
            <a:avLst/>
          </a:prstGeom>
          <a:noFill/>
        </p:spPr>
      </p:pic>
      <p:pic>
        <p:nvPicPr>
          <p:cNvPr id="3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5308419"/>
            <a:ext cx="2643206" cy="1549581"/>
          </a:xfrm>
          <a:prstGeom prst="rect">
            <a:avLst/>
          </a:prstGeom>
          <a:noFill/>
        </p:spPr>
      </p:pic>
      <p:pic>
        <p:nvPicPr>
          <p:cNvPr id="4" name="Picture 4" descr="http://www.foroswebgratis.com/imagenes_foros/1/5/1/1/6/844518amor3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3071810"/>
            <a:ext cx="1171306" cy="1496808"/>
          </a:xfrm>
          <a:prstGeom prst="rect">
            <a:avLst/>
          </a:prstGeom>
          <a:noFill/>
        </p:spPr>
      </p:pic>
      <p:pic>
        <p:nvPicPr>
          <p:cNvPr id="5" name="Picture 8" descr="Image du Blog violette03.centerblog.net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20815299">
            <a:off x="8199111" y="5660203"/>
            <a:ext cx="1337863" cy="1245324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701</TotalTime>
  <Words>113</Words>
  <Application>Microsoft Office PowerPoint</Application>
  <PresentationFormat>Presentación en pantalla (4:3)</PresentationFormat>
  <Paragraphs>92</Paragraphs>
  <Slides>15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Love You</dc:title>
  <dc:creator>E.V,C. Helen</dc:creator>
  <dc:description>Dedicado a tod@s los enamorados</dc:description>
  <cp:lastModifiedBy>Eleni</cp:lastModifiedBy>
  <cp:revision>78</cp:revision>
  <dcterms:created xsi:type="dcterms:W3CDTF">2014-02-06T23:08:45Z</dcterms:created>
  <dcterms:modified xsi:type="dcterms:W3CDTF">2014-02-13T23:09:27Z</dcterms:modified>
  <cp:category>Amor y Amistad</cp:category>
  <cp:contentStatus>Final</cp:contentStatus>
</cp:coreProperties>
</file>