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media/image47.jpg" ContentType="image/png"/>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 id="2147483712" r:id="rId3"/>
  </p:sldMasterIdLst>
  <p:notesMasterIdLst>
    <p:notesMasterId r:id="rId19"/>
  </p:notesMasterIdLst>
  <p:sldIdLst>
    <p:sldId id="267" r:id="rId4"/>
    <p:sldId id="278" r:id="rId5"/>
    <p:sldId id="259" r:id="rId6"/>
    <p:sldId id="275" r:id="rId7"/>
    <p:sldId id="274" r:id="rId8"/>
    <p:sldId id="271" r:id="rId9"/>
    <p:sldId id="266" r:id="rId10"/>
    <p:sldId id="264" r:id="rId11"/>
    <p:sldId id="258" r:id="rId12"/>
    <p:sldId id="272" r:id="rId13"/>
    <p:sldId id="256" r:id="rId14"/>
    <p:sldId id="261" r:id="rId15"/>
    <p:sldId id="257" r:id="rId16"/>
    <p:sldId id="268" r:id="rId17"/>
    <p:sldId id="270" r:id="rId18"/>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xlfc7H0rWwVD7E7oieZLA==" hashData="2F26mZucdOxHWnrtjaDo6J5Da9fn+noMUBwNx3t2Mow1GIgc8wJF5fRhzudvtBWHQZqLHGzSsdVkORTyMXHIB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66"/>
    <a:srgbClr val="FF33CC"/>
    <a:srgbClr val="FF0066"/>
    <a:srgbClr val="D2A000"/>
    <a:srgbClr val="EBC98D"/>
    <a:srgbClr val="B27E20"/>
    <a:srgbClr val="1FD8E1"/>
    <a:srgbClr val="9966FF"/>
    <a:srgbClr val="FFF305"/>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66ACAA-2175-492F-ADBE-859B2DB5AD40}" type="datetimeFigureOut">
              <a:rPr lang="es-PE" smtClean="0"/>
              <a:t>06/02/2016</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3308C0-41E0-46B4-9AF9-D44839CC78A9}" type="slidenum">
              <a:rPr lang="es-PE" smtClean="0"/>
              <a:t>‹Nº›</a:t>
            </a:fld>
            <a:endParaRPr lang="es-PE"/>
          </a:p>
        </p:txBody>
      </p:sp>
    </p:spTree>
    <p:extLst>
      <p:ext uri="{BB962C8B-B14F-4D97-AF65-F5344CB8AC3E}">
        <p14:creationId xmlns:p14="http://schemas.microsoft.com/office/powerpoint/2010/main" val="3153448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PE"/>
          </a:p>
        </p:txBody>
      </p:sp>
      <p:sp>
        <p:nvSpPr>
          <p:cNvPr id="4" name="Marcador de número de diapositiva 3"/>
          <p:cNvSpPr>
            <a:spLocks noGrp="1"/>
          </p:cNvSpPr>
          <p:nvPr>
            <p:ph type="sldNum" sz="quarter" idx="10"/>
          </p:nvPr>
        </p:nvSpPr>
        <p:spPr/>
        <p:txBody>
          <a:bodyPr/>
          <a:lstStyle/>
          <a:p>
            <a:fld id="{D13308C0-41E0-46B4-9AF9-D44839CC78A9}" type="slidenum">
              <a:rPr lang="es-PE" smtClean="0"/>
              <a:t>14</a:t>
            </a:fld>
            <a:endParaRPr lang="es-PE"/>
          </a:p>
        </p:txBody>
      </p:sp>
    </p:spTree>
    <p:extLst>
      <p:ext uri="{BB962C8B-B14F-4D97-AF65-F5344CB8AC3E}">
        <p14:creationId xmlns:p14="http://schemas.microsoft.com/office/powerpoint/2010/main" val="2199666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C476792F-0744-4D6A-B160-3147D348EB2F}" type="datetimeFigureOut">
              <a:rPr lang="es-PE" smtClean="0"/>
              <a:t>06/02/2016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6983706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476792F-0744-4D6A-B160-3147D348EB2F}" type="datetimeFigureOut">
              <a:rPr lang="es-PE" smtClean="0"/>
              <a:t>06/02/2016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1345679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C476792F-0744-4D6A-B160-3147D348EB2F}" type="datetimeFigureOut">
              <a:rPr lang="es-PE" smtClean="0"/>
              <a:t>06/02/2016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3242839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C476792F-0744-4D6A-B160-3147D348EB2F}" type="datetimeFigureOut">
              <a:rPr lang="es-PE" smtClean="0"/>
              <a:t>06/02/2016</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4164974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C476792F-0744-4D6A-B160-3147D348EB2F}" type="datetimeFigureOut">
              <a:rPr lang="es-PE" smtClean="0"/>
              <a:t>06/02/2016</a:t>
            </a:fld>
            <a:endParaRPr lang="es-PE"/>
          </a:p>
        </p:txBody>
      </p:sp>
      <p:sp>
        <p:nvSpPr>
          <p:cNvPr id="8" name="Footer Placeholder 7"/>
          <p:cNvSpPr>
            <a:spLocks noGrp="1"/>
          </p:cNvSpPr>
          <p:nvPr>
            <p:ph type="ftr" sz="quarter" idx="11"/>
          </p:nvPr>
        </p:nvSpPr>
        <p:spPr/>
        <p:txBody>
          <a:bodyPr/>
          <a:lstStyle/>
          <a:p>
            <a:endParaRPr lang="es-PE"/>
          </a:p>
        </p:txBody>
      </p:sp>
      <p:sp>
        <p:nvSpPr>
          <p:cNvPr id="9" name="Slide Number Placeholder 8"/>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1459601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C476792F-0744-4D6A-B160-3147D348EB2F}" type="datetimeFigureOut">
              <a:rPr lang="es-PE" smtClean="0"/>
              <a:t>06/02/2016</a:t>
            </a:fld>
            <a:endParaRPr lang="es-PE"/>
          </a:p>
        </p:txBody>
      </p:sp>
      <p:sp>
        <p:nvSpPr>
          <p:cNvPr id="4" name="Footer Placeholder 3"/>
          <p:cNvSpPr>
            <a:spLocks noGrp="1"/>
          </p:cNvSpPr>
          <p:nvPr>
            <p:ph type="ftr" sz="quarter" idx="11"/>
          </p:nvPr>
        </p:nvSpPr>
        <p:spPr/>
        <p:txBody>
          <a:bodyPr/>
          <a:lstStyle/>
          <a:p>
            <a:endParaRPr lang="es-PE"/>
          </a:p>
        </p:txBody>
      </p:sp>
      <p:sp>
        <p:nvSpPr>
          <p:cNvPr id="5" name="Slide Number Placeholder 4"/>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2910982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76792F-0744-4D6A-B160-3147D348EB2F}" type="datetimeFigureOut">
              <a:rPr lang="es-PE" smtClean="0"/>
              <a:t>06/02/2016</a:t>
            </a:fld>
            <a:endParaRPr lang="es-PE"/>
          </a:p>
        </p:txBody>
      </p:sp>
      <p:sp>
        <p:nvSpPr>
          <p:cNvPr id="3" name="Footer Placeholder 2"/>
          <p:cNvSpPr>
            <a:spLocks noGrp="1"/>
          </p:cNvSpPr>
          <p:nvPr>
            <p:ph type="ftr" sz="quarter" idx="11"/>
          </p:nvPr>
        </p:nvSpPr>
        <p:spPr/>
        <p:txBody>
          <a:bodyPr/>
          <a:lstStyle/>
          <a:p>
            <a:endParaRPr lang="es-PE"/>
          </a:p>
        </p:txBody>
      </p:sp>
      <p:sp>
        <p:nvSpPr>
          <p:cNvPr id="4" name="Slide Number Placeholder 3"/>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1533937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476792F-0744-4D6A-B160-3147D348EB2F}" type="datetimeFigureOut">
              <a:rPr lang="es-PE" smtClean="0"/>
              <a:t>06/02/2016</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1405734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C476792F-0744-4D6A-B160-3147D348EB2F}" type="datetimeFigureOut">
              <a:rPr lang="es-PE" smtClean="0"/>
              <a:t>06/02/2016</a:t>
            </a:fld>
            <a:endParaRPr lang="es-PE"/>
          </a:p>
        </p:txBody>
      </p:sp>
      <p:sp>
        <p:nvSpPr>
          <p:cNvPr id="6" name="Footer Placeholder 5"/>
          <p:cNvSpPr>
            <a:spLocks noGrp="1"/>
          </p:cNvSpPr>
          <p:nvPr>
            <p:ph type="ftr" sz="quarter" idx="11"/>
          </p:nvPr>
        </p:nvSpPr>
        <p:spPr/>
        <p:txBody>
          <a:bodyPr/>
          <a:lstStyle/>
          <a:p>
            <a:endParaRPr lang="es-PE"/>
          </a:p>
        </p:txBody>
      </p:sp>
      <p:sp>
        <p:nvSpPr>
          <p:cNvPr id="7" name="Slide Number Placeholder 6"/>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41468595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476792F-0744-4D6A-B160-3147D348EB2F}" type="datetimeFigureOut">
              <a:rPr lang="es-PE" smtClean="0"/>
              <a:t>06/02/2016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3788401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C476792F-0744-4D6A-B160-3147D348EB2F}" type="datetimeFigureOut">
              <a:rPr lang="es-PE" smtClean="0"/>
              <a:t>06/02/2016</a:t>
            </a:fld>
            <a:endParaRPr lang="es-PE"/>
          </a:p>
        </p:txBody>
      </p:sp>
      <p:sp>
        <p:nvSpPr>
          <p:cNvPr id="5" name="Footer Placeholder 4"/>
          <p:cNvSpPr>
            <a:spLocks noGrp="1"/>
          </p:cNvSpPr>
          <p:nvPr>
            <p:ph type="ftr" sz="quarter" idx="11"/>
          </p:nvPr>
        </p:nvSpPr>
        <p:spPr/>
        <p:txBody>
          <a:bodyPr/>
          <a:lstStyle/>
          <a:p>
            <a:endParaRPr lang="es-PE"/>
          </a:p>
        </p:txBody>
      </p:sp>
      <p:sp>
        <p:nvSpPr>
          <p:cNvPr id="6" name="Slide Number Placeholder 5"/>
          <p:cNvSpPr>
            <a:spLocks noGrp="1"/>
          </p:cNvSpPr>
          <p:nvPr>
            <p:ph type="sldNum" sz="quarter" idx="12"/>
          </p:nvPr>
        </p:nvSpPr>
        <p:spPr/>
        <p:txBody>
          <a:bodyPr/>
          <a:lstStyle/>
          <a:p>
            <a:fld id="{59D14CFE-C24B-42C4-9D9E-0147D3F3846C}" type="slidenum">
              <a:rPr lang="es-PE" smtClean="0"/>
              <a:t>‹Nº›</a:t>
            </a:fld>
            <a:endParaRPr lang="es-PE"/>
          </a:p>
        </p:txBody>
      </p:sp>
    </p:spTree>
    <p:extLst>
      <p:ext uri="{BB962C8B-B14F-4D97-AF65-F5344CB8AC3E}">
        <p14:creationId xmlns:p14="http://schemas.microsoft.com/office/powerpoint/2010/main" val="24759859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2E92D411-8144-4E42-9E24-3A1912F1D15D}" type="datetimeFigureOut">
              <a:rPr lang="es-PE" smtClean="0">
                <a:solidFill>
                  <a:prstClr val="black">
                    <a:tint val="75000"/>
                  </a:prstClr>
                </a:solidFill>
              </a:rPr>
              <a:pPr/>
              <a:t>06/02/2016</a:t>
            </a:fld>
            <a:endParaRPr lang="es-PE">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PE">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34326340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691590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76792F-0744-4D6A-B160-3147D348EB2F}" type="datetimeFigureOut">
              <a:rPr lang="es-PE" smtClean="0"/>
              <a:t>06/02/2016</a:t>
            </a:fld>
            <a:endParaRPr lang="es-P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D14CFE-C24B-42C4-9D9E-0147D3F3846C}" type="slidenum">
              <a:rPr lang="es-PE" smtClean="0"/>
              <a:t>‹Nº›</a:t>
            </a:fld>
            <a:endParaRPr lang="es-PE"/>
          </a:p>
        </p:txBody>
      </p:sp>
    </p:spTree>
    <p:extLst>
      <p:ext uri="{BB962C8B-B14F-4D97-AF65-F5344CB8AC3E}">
        <p14:creationId xmlns:p14="http://schemas.microsoft.com/office/powerpoint/2010/main" val="1741387914"/>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92D411-8144-4E42-9E24-3A1912F1D15D}" type="datetimeFigureOut">
              <a:rPr lang="es-PE" smtClean="0">
                <a:solidFill>
                  <a:prstClr val="black">
                    <a:tint val="75000"/>
                  </a:prstClr>
                </a:solidFill>
              </a:rPr>
              <a:pPr/>
              <a:t>06/02/2016</a:t>
            </a:fld>
            <a:endParaRPr lang="es-PE">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B28322-87B0-4E79-A730-E86F3CCFE37B}" type="slidenum">
              <a:rPr lang="es-PE" smtClean="0">
                <a:solidFill>
                  <a:prstClr val="black">
                    <a:tint val="75000"/>
                  </a:prstClr>
                </a:solidFill>
              </a:rPr>
              <a:pPr/>
              <a:t>‹Nº›</a:t>
            </a:fld>
            <a:endParaRPr lang="es-PE">
              <a:solidFill>
                <a:prstClr val="black">
                  <a:tint val="75000"/>
                </a:prstClr>
              </a:solidFill>
            </a:endParaRPr>
          </a:p>
        </p:txBody>
      </p:sp>
    </p:spTree>
    <p:extLst>
      <p:ext uri="{BB962C8B-B14F-4D97-AF65-F5344CB8AC3E}">
        <p14:creationId xmlns:p14="http://schemas.microsoft.com/office/powerpoint/2010/main" val="1643712854"/>
      </p:ext>
    </p:extLst>
  </p:cSld>
  <p:clrMap bg1="lt1" tx1="dk1" bg2="lt2" tx2="dk2" accent1="accent1" accent2="accent2" accent3="accent3" accent4="accent4" accent5="accent5" accent6="accent6" hlink="hlink" folHlink="folHlink"/>
  <p:sldLayoutIdLst>
    <p:sldLayoutId id="214748370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smtClean="0"/>
            </a:lvl1pPr>
          </a:lstStyle>
          <a:p>
            <a:pPr fontAlgn="base">
              <a:spcBef>
                <a:spcPct val="0"/>
              </a:spcBef>
              <a:spcAft>
                <a:spcPct val="0"/>
              </a:spcAft>
              <a:defRPr/>
            </a:pPr>
            <a:endParaRPr lang="es-ES">
              <a:solidFill>
                <a:srgbClr val="000000"/>
              </a:solidFill>
            </a:endParaRPr>
          </a:p>
        </p:txBody>
      </p:sp>
    </p:spTree>
    <p:extLst>
      <p:ext uri="{BB962C8B-B14F-4D97-AF65-F5344CB8AC3E}">
        <p14:creationId xmlns:p14="http://schemas.microsoft.com/office/powerpoint/2010/main" val="2271150969"/>
      </p:ext>
    </p:extLst>
  </p:cSld>
  <p:clrMap bg1="lt1" tx1="dk1" bg2="lt2" tx2="dk2" accent1="accent1" accent2="accent2" accent3="accent3" accent4="accent4" accent5="accent5" accent6="accent6" hlink="hlink" folHlink="folHlink"/>
  <p:sldLayoutIdLst>
    <p:sldLayoutId id="214748371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1.png"/><Relationship Id="rId7" Type="http://schemas.microsoft.com/office/2007/relationships/hdphoto" Target="../media/hdphoto1.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audio" Target="../media/audio1.wav"/><Relationship Id="rId5" Type="http://schemas.openxmlformats.org/officeDocument/2006/relationships/image" Target="../media/image3.jpeg"/><Relationship Id="rId10" Type="http://schemas.microsoft.com/office/2007/relationships/hdphoto" Target="../media/hdphoto2.wdp"/><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jp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0.png"/><Relationship Id="rId4" Type="http://schemas.openxmlformats.org/officeDocument/2006/relationships/image" Target="../media/image9.gif"/></Relationships>
</file>

<file path=ppt/slides/_rels/slide3.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15.png"/><Relationship Id="rId7"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16.png"/><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jpe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gif"/><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gif"/><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30.jpeg"/></Relationships>
</file>

<file path=ppt/slides/_rels/slide8.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9.xml.rels><?xml version="1.0" encoding="UTF-8" standalone="yes"?>
<Relationships xmlns="http://schemas.openxmlformats.org/package/2006/relationships"><Relationship Id="rId3" Type="http://schemas.openxmlformats.org/officeDocument/2006/relationships/image" Target="../media/image36.gif"/><Relationship Id="rId7" Type="http://schemas.openxmlformats.org/officeDocument/2006/relationships/image" Target="../media/image39.gif"/><Relationship Id="rId2" Type="http://schemas.openxmlformats.org/officeDocument/2006/relationships/image" Target="../media/image35.gif"/><Relationship Id="rId1" Type="http://schemas.openxmlformats.org/officeDocument/2006/relationships/slideLayout" Target="../slideLayouts/slideLayout7.xml"/><Relationship Id="rId6" Type="http://schemas.openxmlformats.org/officeDocument/2006/relationships/hyperlink" Target="http://chezmanima.centerblog.net/18.html" TargetMode="External"/><Relationship Id="rId5" Type="http://schemas.openxmlformats.org/officeDocument/2006/relationships/image" Target="../media/image38.jpeg"/><Relationship Id="rId4" Type="http://schemas.openxmlformats.org/officeDocument/2006/relationships/image" Target="../media/image37.gif"/></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7" Type="http://schemas.openxmlformats.org/officeDocument/2006/relationships/image" Target="../media/image44.png"/><Relationship Id="rId2" Type="http://schemas.openxmlformats.org/officeDocument/2006/relationships/image" Target="../media/image40.jp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gif"/><Relationship Id="rId4" Type="http://schemas.microsoft.com/office/2007/relationships/hdphoto" Target="../media/hdphoto5.wdp"/></Relationships>
</file>

<file path=ppt/slides/_rels/slide11.xml.rels><?xml version="1.0" encoding="UTF-8" standalone="yes"?>
<Relationships xmlns="http://schemas.openxmlformats.org/package/2006/relationships"><Relationship Id="rId8" Type="http://schemas.openxmlformats.org/officeDocument/2006/relationships/image" Target="../media/image47.jpg"/><Relationship Id="rId3" Type="http://schemas.microsoft.com/office/2007/relationships/hdphoto" Target="../media/hdphoto6.wdp"/><Relationship Id="rId7" Type="http://schemas.microsoft.com/office/2007/relationships/hdphoto" Target="../media/hdphoto4.wdp"/><Relationship Id="rId2" Type="http://schemas.openxmlformats.org/officeDocument/2006/relationships/image" Target="../media/image45.png"/><Relationship Id="rId1" Type="http://schemas.openxmlformats.org/officeDocument/2006/relationships/slideLayout" Target="../slideLayouts/slideLayout1.xml"/><Relationship Id="rId6" Type="http://schemas.openxmlformats.org/officeDocument/2006/relationships/image" Target="../media/image16.png"/><Relationship Id="rId5" Type="http://schemas.microsoft.com/office/2007/relationships/hdphoto" Target="../media/hdphoto7.wdp"/><Relationship Id="rId4" Type="http://schemas.openxmlformats.org/officeDocument/2006/relationships/image" Target="../media/image46.png"/></Relationships>
</file>

<file path=ppt/slides/_rels/slide1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gif"/><Relationship Id="rId1" Type="http://schemas.openxmlformats.org/officeDocument/2006/relationships/slideLayout" Target="../slideLayouts/slideLayout7.xml"/><Relationship Id="rId4" Type="http://schemas.openxmlformats.org/officeDocument/2006/relationships/image" Target="../media/image50.jpeg"/></Relationships>
</file>

<file path=ppt/slides/_rels/slide13.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52.gif"/><Relationship Id="rId7" Type="http://schemas.openxmlformats.org/officeDocument/2006/relationships/image" Target="../media/image54.png"/><Relationship Id="rId2" Type="http://schemas.openxmlformats.org/officeDocument/2006/relationships/image" Target="../media/image51.jpg"/><Relationship Id="rId1" Type="http://schemas.openxmlformats.org/officeDocument/2006/relationships/slideLayout" Target="../slideLayouts/slideLayout7.xml"/><Relationship Id="rId6" Type="http://schemas.openxmlformats.org/officeDocument/2006/relationships/hyperlink" Target="http://chezmanima.centerblog.net/111.html" TargetMode="External"/><Relationship Id="rId5" Type="http://schemas.openxmlformats.org/officeDocument/2006/relationships/image" Target="../media/image33.gif"/><Relationship Id="rId4" Type="http://schemas.openxmlformats.org/officeDocument/2006/relationships/image" Target="../media/image53.gif"/><Relationship Id="rId9" Type="http://schemas.openxmlformats.org/officeDocument/2006/relationships/image" Target="../media/image55.png"/></Relationships>
</file>

<file path=ppt/slides/_rels/slide14.xml.rels><?xml version="1.0" encoding="UTF-8" standalone="yes"?>
<Relationships xmlns="http://schemas.openxmlformats.org/package/2006/relationships"><Relationship Id="rId3" Type="http://schemas.openxmlformats.org/officeDocument/2006/relationships/image" Target="../media/image56.png"/><Relationship Id="rId7" Type="http://schemas.openxmlformats.org/officeDocument/2006/relationships/image" Target="../media/image60.gif"/><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9.gif"/><Relationship Id="rId5" Type="http://schemas.openxmlformats.org/officeDocument/2006/relationships/image" Target="../media/image58.gif"/><Relationship Id="rId4" Type="http://schemas.openxmlformats.org/officeDocument/2006/relationships/image" Target="../media/image57.gif"/></Relationships>
</file>

<file path=ppt/slides/_rels/slide15.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DDEE"/>
        </a:solidFill>
        <a:effectLst/>
      </p:bgPr>
    </p:bg>
    <p:spTree>
      <p:nvGrpSpPr>
        <p:cNvPr id="1" name=""/>
        <p:cNvGrpSpPr/>
        <p:nvPr/>
      </p:nvGrpSpPr>
      <p:grpSpPr>
        <a:xfrm>
          <a:off x="0" y="0"/>
          <a:ext cx="0" cy="0"/>
          <a:chOff x="0" y="0"/>
          <a:chExt cx="0" cy="0"/>
        </a:xfrm>
      </p:grpSpPr>
      <p:pic>
        <p:nvPicPr>
          <p:cNvPr id="2" name="Picture 2" descr="http://4.bp.blogspot.com/-o9I1ghj1DcU/UOGBHOjeSSI/AAAAAAAAsPA/DHvaW4waT60/s1600/imagenes+parejas+y+amor+san+valentin+(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858" y="0"/>
            <a:ext cx="460434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imagen.nocturnar.com/amor-y-relaciones/corazones-para-san-valentin-012.pn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3675" r="10151" b="10473"/>
          <a:stretch/>
        </p:blipFill>
        <p:spPr bwMode="auto">
          <a:xfrm rot="19356181">
            <a:off x="3002049" y="211617"/>
            <a:ext cx="4815514" cy="424475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ttp://imagen.nocturnar.com/amor-y-relaciones/corazones-para-san-valentin-01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303312">
            <a:off x="6132551" y="-211025"/>
            <a:ext cx="6698745" cy="502405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ttps://lh3.googleusercontent.com/ZElJQ7Fdvcocf4IGCZtLgddAe539Br-2dcxld96ih24YgNb5e66jNgg6AwuKCUkL2_HprpOjl3y0umrrS63Sv0yD1t9CCBtdRZjmqnZObPPi90K6OMZfj6LhmOn1SIV8GDDcQKYhP2fvV2_QXqY4n-jDBQx97u-IFHahiNFrk_isWBbFqdVqzIr7PqSRqwAauNOuYSyKaWQ2Z18Tj5YsdBlwntVMIAFG4b6DaRolm6avORUBqIwWurmIk00C0IbQzUqSdfj569Eiy80j-lvqSb-zgIkZPOvnpnajie0g55nRfVIy0rAPn_iSuS4g1QAI7GG8bVOYrTlVv4mqvZqrTAlmGE4dqQtZC44okUcK1lR_L6kxqoCpearDfOx0q6mtam93Oi0uXSdVP5jrt1YbwOMM84n6hdRMs1eKUDJtxUrFInqctWLf5BxMJKlA8RCQNLXcrJ4G5PmY6wDgE3rbAvKb_A0y_8sG1f26puZd348Hd3-4mRKo8k4Z21oI4W7RS86T1XxT7SWVECpc7WgvfNDkXA5T1EaA1PEMHbNl_btNbzgtn9VfezJShqxMvSTVwfip=w240-h180-n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481493">
            <a:off x="9490842" y="1662382"/>
            <a:ext cx="2600751" cy="245080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2" descr="https://lh3.googleusercontent.com/ZElJQ7Fdvcocf4IGCZtLgddAe539Br-2dcxld96ih24YgNb5e66jNgg6AwuKCUkL2_HprpOjl3y0umrrS63Sv0yD1t9CCBtdRZjmqnZObPPi90K6OMZfj6LhmOn1SIV8GDDcQKYhP2fvV2_QXqY4n-jDBQx97u-IFHahiNFrk_isWBbFqdVqzIr7PqSRqwAauNOuYSyKaWQ2Z18Tj5YsdBlwntVMIAFG4b6DaRolm6avORUBqIwWurmIk00C0IbQzUqSdfj569Eiy80j-lvqSb-zgIkZPOvnpnajie0g55nRfVIy0rAPn_iSuS4g1QAI7GG8bVOYrTlVv4mqvZqrTAlmGE4dqQtZC44okUcK1lR_L6kxqoCpearDfOx0q6mtam93Oi0uXSdVP5jrt1YbwOMM84n6hdRMs1eKUDJtxUrFInqctWLf5BxMJKlA8RCQNLXcrJ4G5PmY6wDgE3rbAvKb_A0y_8sG1f26puZd348Hd3-4mRKo8k4Z21oI4W7RS86T1XxT7SWVECpc7WgvfNDkXA5T1EaA1PEMHbNl_btNbzgtn9VfezJShqxMvSTVwfip=w240-h180-n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481493">
            <a:off x="7743373" y="2578399"/>
            <a:ext cx="2600751" cy="245080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2" descr="https://lh3.googleusercontent.com/ZElJQ7Fdvcocf4IGCZtLgddAe539Br-2dcxld96ih24YgNb5e66jNgg6AwuKCUkL2_HprpOjl3y0umrrS63Sv0yD1t9CCBtdRZjmqnZObPPi90K6OMZfj6LhmOn1SIV8GDDcQKYhP2fvV2_QXqY4n-jDBQx97u-IFHahiNFrk_isWBbFqdVqzIr7PqSRqwAauNOuYSyKaWQ2Z18Tj5YsdBlwntVMIAFG4b6DaRolm6avORUBqIwWurmIk00C0IbQzUqSdfj569Eiy80j-lvqSb-zgIkZPOvnpnajie0g55nRfVIy0rAPn_iSuS4g1QAI7GG8bVOYrTlVv4mqvZqrTAlmGE4dqQtZC44okUcK1lR_L6kxqoCpearDfOx0q6mtam93Oi0uXSdVP5jrt1YbwOMM84n6hdRMs1eKUDJtxUrFInqctWLf5BxMJKlA8RCQNLXcrJ4G5PmY6wDgE3rbAvKb_A0y_8sG1f26puZd348Hd3-4mRKo8k4Z21oI4W7RS86T1XxT7SWVECpc7WgvfNDkXA5T1EaA1PEMHbNl_btNbzgtn9VfezJShqxMvSTVwfip=w240-h180-n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481493">
            <a:off x="6250060" y="3494415"/>
            <a:ext cx="2600751" cy="245080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Imagen 7"/>
          <p:cNvPicPr>
            <a:picLocks noChangeAspect="1"/>
          </p:cNvPicPr>
          <p:nvPr/>
        </p:nvPicPr>
        <p:blipFill>
          <a:blip r:embed="rId6">
            <a:extLst>
              <a:ext uri="{BEBA8EAE-BF5A-486C-A8C5-ECC9F3942E4B}">
                <a14:imgProps xmlns:a14="http://schemas.microsoft.com/office/drawing/2010/main">
                  <a14:imgLayer r:embed="rId7">
                    <a14:imgEffect>
                      <a14:backgroundRemoval t="0" b="100000" l="3333" r="96875">
                        <a14:backgroundMark x1="42917" y1="44377" x2="38958" y2="38450"/>
                        <a14:backgroundMark x1="50000" y1="45593" x2="48750" y2="37690"/>
                        <a14:backgroundMark x1="71667" y1="60486" x2="67708" y2="53040"/>
                        <a14:backgroundMark x1="66042" y1="45441" x2="65417" y2="43769"/>
                        <a14:backgroundMark x1="28542" y1="62006" x2="15833" y2="61246"/>
                        <a14:backgroundMark x1="64583" y1="98176" x2="63750" y2="96353"/>
                        <a14:backgroundMark x1="72083" y1="89666" x2="71875" y2="90578"/>
                      </a14:backgroundRemoval>
                    </a14:imgEffect>
                  </a14:imgLayer>
                </a14:imgProps>
              </a:ext>
              <a:ext uri="{28A0092B-C50C-407E-A947-70E740481C1C}">
                <a14:useLocalDpi xmlns:a14="http://schemas.microsoft.com/office/drawing/2010/main" val="0"/>
              </a:ext>
            </a:extLst>
          </a:blip>
          <a:stretch>
            <a:fillRect/>
          </a:stretch>
        </p:blipFill>
        <p:spPr>
          <a:xfrm>
            <a:off x="3442807" y="2875626"/>
            <a:ext cx="2865626" cy="3928296"/>
          </a:xfrm>
          <a:prstGeom prst="rect">
            <a:avLst/>
          </a:prstGeom>
        </p:spPr>
      </p:pic>
      <p:pic>
        <p:nvPicPr>
          <p:cNvPr id="9" name="Picture 2" descr="https://lh3.googleusercontent.com/ZElJQ7Fdvcocf4IGCZtLgddAe539Br-2dcxld96ih24YgNb5e66jNgg6AwuKCUkL2_HprpOjl3y0umrrS63Sv0yD1t9CCBtdRZjmqnZObPPi90K6OMZfj6LhmOn1SIV8GDDcQKYhP2fvV2_QXqY4n-jDBQx97u-IFHahiNFrk_isWBbFqdVqzIr7PqSRqwAauNOuYSyKaWQ2Z18Tj5YsdBlwntVMIAFG4b6DaRolm6avORUBqIwWurmIk00C0IbQzUqSdfj569Eiy80j-lvqSb-zgIkZPOvnpnajie0g55nRfVIy0rAPn_iSuS4g1QAI7GG8bVOYrTlVv4mqvZqrTAlmGE4dqQtZC44okUcK1lR_L6kxqoCpearDfOx0q6mtam93Oi0uXSdVP5jrt1YbwOMM84n6hdRMs1eKUDJtxUrFInqctWLf5BxMJKlA8RCQNLXcrJ4G5PmY6wDgE3rbAvKb_A0y_8sG1f26puZd348Hd3-4mRKo8k4Z21oI4W7RS86T1XxT7SWVECpc7WgvfNDkXA5T1EaA1PEMHbNl_btNbzgtn9VfezJShqxMvSTVwfip=w240-h180-n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481493">
            <a:off x="7896123" y="4410431"/>
            <a:ext cx="2600751" cy="245080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 name="Picture 2" descr="https://lh3.googleusercontent.com/ZElJQ7Fdvcocf4IGCZtLgddAe539Br-2dcxld96ih24YgNb5e66jNgg6AwuKCUkL2_HprpOjl3y0umrrS63Sv0yD1t9CCBtdRZjmqnZObPPi90K6OMZfj6LhmOn1SIV8GDDcQKYhP2fvV2_QXqY4n-jDBQx97u-IFHahiNFrk_isWBbFqdVqzIr7PqSRqwAauNOuYSyKaWQ2Z18Tj5YsdBlwntVMIAFG4b6DaRolm6avORUBqIwWurmIk00C0IbQzUqSdfj569Eiy80j-lvqSb-zgIkZPOvnpnajie0g55nRfVIy0rAPn_iSuS4g1QAI7GG8bVOYrTlVv4mqvZqrTAlmGE4dqQtZC44okUcK1lR_L6kxqoCpearDfOx0q6mtam93Oi0uXSdVP5jrt1YbwOMM84n6hdRMs1eKUDJtxUrFInqctWLf5BxMJKlA8RCQNLXcrJ4G5PmY6wDgE3rbAvKb_A0y_8sG1f26puZd348Hd3-4mRKo8k4Z21oI4W7RS86T1XxT7SWVECpc7WgvfNDkXA5T1EaA1PEMHbNl_btNbzgtn9VfezJShqxMvSTVwfip=w240-h180-n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481493">
            <a:off x="9673347" y="3494415"/>
            <a:ext cx="2600751" cy="2450804"/>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CuadroTexto 10"/>
          <p:cNvSpPr txBox="1"/>
          <p:nvPr/>
        </p:nvSpPr>
        <p:spPr>
          <a:xfrm rot="19086349">
            <a:off x="3590689" y="1460186"/>
            <a:ext cx="3659354" cy="2123658"/>
          </a:xfrm>
          <a:prstGeom prst="rect">
            <a:avLst/>
          </a:prstGeom>
          <a:noFill/>
        </p:spPr>
        <p:txBody>
          <a:bodyPr wrap="square" rtlCol="0">
            <a:spAutoFit/>
          </a:bodyPr>
          <a:lstStyle/>
          <a:p>
            <a:pPr algn="ctr"/>
            <a:r>
              <a:rPr lang="es-PE" sz="6600" b="1" dirty="0" smtClean="0">
                <a:solidFill>
                  <a:srgbClr val="FFFFCC"/>
                </a:solidFill>
                <a:effectLst/>
                <a:latin typeface="Monotype Corsiva" panose="03010101010201010101" pitchFamily="66" charset="0"/>
              </a:rPr>
              <a:t>Feliz Día Del </a:t>
            </a:r>
            <a:endParaRPr lang="es-PE" sz="6600" b="1" dirty="0">
              <a:solidFill>
                <a:srgbClr val="FFFFCC"/>
              </a:solidFill>
              <a:effectLst/>
              <a:latin typeface="Monotype Corsiva" panose="03010101010201010101" pitchFamily="66" charset="0"/>
            </a:endParaRPr>
          </a:p>
        </p:txBody>
      </p:sp>
      <p:sp>
        <p:nvSpPr>
          <p:cNvPr id="12" name="CuadroTexto 11"/>
          <p:cNvSpPr txBox="1"/>
          <p:nvPr/>
        </p:nvSpPr>
        <p:spPr>
          <a:xfrm rot="776951">
            <a:off x="7839408" y="899792"/>
            <a:ext cx="2408680" cy="1323439"/>
          </a:xfrm>
          <a:prstGeom prst="rect">
            <a:avLst/>
          </a:prstGeom>
          <a:noFill/>
        </p:spPr>
        <p:txBody>
          <a:bodyPr wrap="square" rtlCol="0">
            <a:spAutoFit/>
          </a:bodyPr>
          <a:lstStyle/>
          <a:p>
            <a:r>
              <a:rPr lang="es-PE" sz="8000" b="1" dirty="0" smtClean="0">
                <a:solidFill>
                  <a:srgbClr val="FFFFCC"/>
                </a:solidFill>
                <a:effectLst/>
                <a:latin typeface="Monotype Corsiva" panose="03010101010201010101" pitchFamily="66" charset="0"/>
              </a:rPr>
              <a:t>Amor</a:t>
            </a:r>
            <a:endParaRPr lang="es-PE" sz="8000" b="1" dirty="0">
              <a:solidFill>
                <a:srgbClr val="FFFFCC"/>
              </a:solidFill>
              <a:effectLst/>
              <a:latin typeface="Monotype Corsiva" panose="03010101010201010101" pitchFamily="66" charset="0"/>
            </a:endParaRPr>
          </a:p>
        </p:txBody>
      </p:sp>
      <p:pic>
        <p:nvPicPr>
          <p:cNvPr id="13" name="Picture 6" descr="http://3.bp.blogspot.com/-M1l8U1HN4YE/Uf7DzFdc5BI/AAAAAAABD0Q/XkzL-wnGs0Y/s1600/Gifs+Animados+de+Amor,+Besos+20.gif"/>
          <p:cNvPicPr>
            <a:picLocks noChangeAspect="1" noChangeArrowheads="1" noCrop="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046128" y="5324182"/>
            <a:ext cx="1636073" cy="153381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0" descr="http://www.trucospc.info/fondos-de-pantalla/San-Valentin/imagenes/Cupido.jpg"/>
          <p:cNvPicPr>
            <a:picLocks noChangeAspect="1" noChangeArrowheads="1"/>
          </p:cNvPicPr>
          <p:nvPr/>
        </p:nvPicPr>
        <p:blipFill rotWithShape="1">
          <a:blip r:embed="rId9">
            <a:extLst>
              <a:ext uri="{BEBA8EAE-BF5A-486C-A8C5-ECC9F3942E4B}">
                <a14:imgProps xmlns:a14="http://schemas.microsoft.com/office/drawing/2010/main">
                  <a14:imgLayer r:embed="rId10">
                    <a14:imgEffect>
                      <a14:backgroundRemoval t="10000" b="90000" l="4750" r="90000">
                        <a14:foregroundMark x1="73375" y1="14667" x2="65250" y2="45333"/>
                        <a14:foregroundMark x1="64750" y1="48500" x2="63250" y2="53167"/>
                        <a14:foregroundMark x1="67250" y1="49833" x2="67250" y2="49833"/>
                        <a14:foregroundMark x1="59000" y1="33500" x2="60500" y2="32000"/>
                        <a14:foregroundMark x1="55625" y1="39167" x2="57500" y2="39500"/>
                        <a14:foregroundMark x1="7125" y1="42833" x2="11500" y2="43667"/>
                        <a14:foregroundMark x1="8000" y1="47000" x2="12125" y2="48000"/>
                        <a14:foregroundMark x1="31500" y1="12833" x2="39250" y2="27000"/>
                        <a14:foregroundMark x1="39250" y1="37500" x2="39375" y2="32333"/>
                        <a14:foregroundMark x1="34000" y1="21667" x2="31500" y2="16333"/>
                        <a14:foregroundMark x1="28750" y1="23333" x2="36500" y2="33667"/>
                        <a14:foregroundMark x1="33125" y1="25333" x2="29625" y2="19833"/>
                        <a14:foregroundMark x1="30375" y1="42167" x2="31750" y2="41667"/>
                        <a14:foregroundMark x1="34125" y1="40833" x2="31500" y2="39667"/>
                        <a14:foregroundMark x1="34875" y1="39833" x2="31125" y2="36667"/>
                        <a14:foregroundMark x1="32000" y1="33000" x2="28875" y2="30167"/>
                        <a14:foregroundMark x1="30125" y1="33167" x2="29125" y2="32500"/>
                        <a14:backgroundMark x1="52875" y1="70000" x2="61625" y2="48333"/>
                        <a14:backgroundMark x1="54875" y1="42167" x2="58375" y2="41000"/>
                        <a14:backgroundMark x1="74625" y1="17333" x2="68750" y2="35500"/>
                        <a14:backgroundMark x1="66500" y1="44167" x2="65125" y2="49333"/>
                        <a14:backgroundMark x1="42375" y1="38667" x2="39750" y2="32333"/>
                        <a14:backgroundMark x1="40125" y1="31333" x2="40000" y2="32500"/>
                        <a14:backgroundMark x1="56375" y1="38000" x2="57375" y2="38167"/>
                        <a14:backgroundMark x1="32250" y1="12667" x2="39875" y2="25667"/>
                        <a14:backgroundMark x1="39750" y1="27833" x2="39750" y2="26000"/>
                      </a14:backgroundRemoval>
                    </a14:imgEffect>
                  </a14:imgLayer>
                </a14:imgProps>
              </a:ext>
              <a:ext uri="{28A0092B-C50C-407E-A947-70E740481C1C}">
                <a14:useLocalDpi xmlns:a14="http://schemas.microsoft.com/office/drawing/2010/main" val="0"/>
              </a:ext>
            </a:extLst>
          </a:blip>
          <a:srcRect r="21447"/>
          <a:stretch/>
        </p:blipFill>
        <p:spPr bwMode="auto">
          <a:xfrm rot="21300021" flipH="1">
            <a:off x="6123862" y="1110898"/>
            <a:ext cx="2714985" cy="3011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8044881"/>
      </p:ext>
    </p:extLst>
  </p:cSld>
  <p:clrMapOvr>
    <a:masterClrMapping/>
  </p:clrMapOvr>
  <mc:AlternateContent xmlns:mc="http://schemas.openxmlformats.org/markup-compatibility/2006" xmlns:p14="http://schemas.microsoft.com/office/powerpoint/2010/main">
    <mc:Choice Requires="p14">
      <p:transition spd="slow" p14:dur="2000" advTm="11000">
        <p:sndAc>
          <p:stSnd>
            <p:snd r:embed="rId2" name="Richard Clayderman   Love song in winter (Winter Sonata).wav"/>
          </p:stSnd>
        </p:sndAc>
      </p:transition>
    </mc:Choice>
    <mc:Fallback xmlns="">
      <p:transition spd="slow" advTm="11000">
        <p:sndAc>
          <p:stSnd>
            <p:snd r:embed="rId11" name="Richard Clayderman   Love song in winter (Winter Sonat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by="(-#ppt_w*2)" calcmode="lin" valueType="num">
                                      <p:cBhvr rctx="PPT">
                                        <p:cTn id="7" dur="500" autoRev="1" fill="hold">
                                          <p:stCondLst>
                                            <p:cond delay="0"/>
                                          </p:stCondLst>
                                        </p:cTn>
                                        <p:tgtEl>
                                          <p:spTgt spid="11"/>
                                        </p:tgtEl>
                                        <p:attrNameLst>
                                          <p:attrName>ppt_w</p:attrName>
                                        </p:attrNameLst>
                                      </p:cBhvr>
                                    </p:anim>
                                    <p:anim by="(#ppt_w*0.50)" calcmode="lin" valueType="num">
                                      <p:cBhvr>
                                        <p:cTn id="8" dur="500" decel="50000" autoRev="1" fill="hold">
                                          <p:stCondLst>
                                            <p:cond delay="0"/>
                                          </p:stCondLst>
                                        </p:cTn>
                                        <p:tgtEl>
                                          <p:spTgt spid="11"/>
                                        </p:tgtEl>
                                        <p:attrNameLst>
                                          <p:attrName>ppt_x</p:attrName>
                                        </p:attrNameLst>
                                      </p:cBhvr>
                                    </p:anim>
                                    <p:anim from="(-#ppt_h/2)" to="(#ppt_y)" calcmode="lin" valueType="num">
                                      <p:cBhvr>
                                        <p:cTn id="9" dur="1000" fill="hold">
                                          <p:stCondLst>
                                            <p:cond delay="0"/>
                                          </p:stCondLst>
                                        </p:cTn>
                                        <p:tgtEl>
                                          <p:spTgt spid="11"/>
                                        </p:tgtEl>
                                        <p:attrNameLst>
                                          <p:attrName>ppt_y</p:attrName>
                                        </p:attrNameLst>
                                      </p:cBhvr>
                                    </p:anim>
                                    <p:animRot by="21600000">
                                      <p:cBhvr>
                                        <p:cTn id="10" dur="1000" fill="hold">
                                          <p:stCondLst>
                                            <p:cond delay="0"/>
                                          </p:stCondLst>
                                        </p:cTn>
                                        <p:tgtEl>
                                          <p:spTgt spid="11"/>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2"/>
                                        </p:tgtEl>
                                        <p:attrNameLst>
                                          <p:attrName>style.visibility</p:attrName>
                                        </p:attrNameLst>
                                      </p:cBhvr>
                                      <p:to>
                                        <p:strVal val="visible"/>
                                      </p:to>
                                    </p:set>
                                    <p:anim by="(-#ppt_w*2)" calcmode="lin" valueType="num">
                                      <p:cBhvr rctx="PPT">
                                        <p:cTn id="13" dur="1500" autoRev="1" fill="hold">
                                          <p:stCondLst>
                                            <p:cond delay="0"/>
                                          </p:stCondLst>
                                        </p:cTn>
                                        <p:tgtEl>
                                          <p:spTgt spid="12"/>
                                        </p:tgtEl>
                                        <p:attrNameLst>
                                          <p:attrName>ppt_w</p:attrName>
                                        </p:attrNameLst>
                                      </p:cBhvr>
                                    </p:anim>
                                    <p:anim by="(#ppt_w*0.50)" calcmode="lin" valueType="num">
                                      <p:cBhvr>
                                        <p:cTn id="14" dur="1500" decel="50000" autoRev="1" fill="hold">
                                          <p:stCondLst>
                                            <p:cond delay="0"/>
                                          </p:stCondLst>
                                        </p:cTn>
                                        <p:tgtEl>
                                          <p:spTgt spid="12"/>
                                        </p:tgtEl>
                                        <p:attrNameLst>
                                          <p:attrName>ppt_x</p:attrName>
                                        </p:attrNameLst>
                                      </p:cBhvr>
                                    </p:anim>
                                    <p:anim from="(-#ppt_h/2)" to="(#ppt_y)" calcmode="lin" valueType="num">
                                      <p:cBhvr>
                                        <p:cTn id="15" dur="3000" fill="hold">
                                          <p:stCondLst>
                                            <p:cond delay="0"/>
                                          </p:stCondLst>
                                        </p:cTn>
                                        <p:tgtEl>
                                          <p:spTgt spid="12"/>
                                        </p:tgtEl>
                                        <p:attrNameLst>
                                          <p:attrName>ppt_y</p:attrName>
                                        </p:attrNameLst>
                                      </p:cBhvr>
                                    </p:anim>
                                    <p:animRot by="21600000">
                                      <p:cBhvr>
                                        <p:cTn id="16" dur="3000" fill="hold">
                                          <p:stCondLst>
                                            <p:cond delay="0"/>
                                          </p:stCondLst>
                                        </p:cTn>
                                        <p:tgtEl>
                                          <p:spTgt spid="12"/>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19" presetClass="entr" presetSubtype="1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5000" fill="hold"/>
                                        <p:tgtEl>
                                          <p:spTgt spid="14"/>
                                        </p:tgtEl>
                                        <p:attrNameLst>
                                          <p:attrName>ppt_w</p:attrName>
                                        </p:attrNameLst>
                                      </p:cBhvr>
                                      <p:tavLst>
                                        <p:tav tm="0" fmla="#ppt_w*sin(2.5*pi*$)">
                                          <p:val>
                                            <p:fltVal val="0"/>
                                          </p:val>
                                        </p:tav>
                                        <p:tav tm="100000">
                                          <p:val>
                                            <p:fltVal val="1"/>
                                          </p:val>
                                        </p:tav>
                                      </p:tavLst>
                                    </p:anim>
                                    <p:anim calcmode="lin" valueType="num">
                                      <p:cBhvr>
                                        <p:cTn id="22" dur="5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upo 7"/>
          <p:cNvGrpSpPr/>
          <p:nvPr/>
        </p:nvGrpSpPr>
        <p:grpSpPr>
          <a:xfrm>
            <a:off x="0" y="0"/>
            <a:ext cx="12192000" cy="6858000"/>
            <a:chOff x="0" y="0"/>
            <a:chExt cx="12192000" cy="6858000"/>
          </a:xfrm>
        </p:grpSpPr>
        <p:pic>
          <p:nvPicPr>
            <p:cNvPr id="3074" name="Picture 2" descr="http://2.bp.blogspot.com/-vMz1N6LSHQE/VcI8DehfHUI/AAAAAAABo3s/CLKoI9AvFDM/s1600/fotos-de-novios-en-el-la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486821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t="71925"/>
            <a:stretch/>
          </p:blipFill>
          <p:spPr>
            <a:xfrm>
              <a:off x="0" y="4426831"/>
              <a:ext cx="12192000" cy="2431169"/>
            </a:xfrm>
            <a:prstGeom prst="rect">
              <a:avLst/>
            </a:prstGeom>
            <a:ln>
              <a:noFill/>
            </a:ln>
            <a:effectLst>
              <a:softEdge rad="112500"/>
            </a:effectLst>
          </p:spPr>
        </p:pic>
        <p:pic>
          <p:nvPicPr>
            <p:cNvPr id="3082" name="Picture 10" descr="http://www.mytinyphone.com/uploads/users/shawtylow/406903.gif"/>
            <p:cNvPicPr>
              <a:picLocks noChangeAspect="1" noChangeArrowheads="1" noCrop="1"/>
            </p:cNvPicPr>
            <p:nvPr/>
          </p:nvPicPr>
          <p:blipFill>
            <a:blip r:embed="rId4">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154675" y="4658593"/>
              <a:ext cx="1967643" cy="1967644"/>
            </a:xfrm>
            <a:prstGeom prst="rect">
              <a:avLst/>
            </a:prstGeom>
            <a:noFill/>
            <a:extLst>
              <a:ext uri="{909E8E84-426E-40DD-AFC4-6F175D3DCCD1}">
                <a14:hiddenFill xmlns:a14="http://schemas.microsoft.com/office/drawing/2010/main">
                  <a:solidFill>
                    <a:srgbClr val="FFFFFF"/>
                  </a:solidFill>
                </a14:hiddenFill>
              </a:ext>
            </a:extLst>
          </p:spPr>
        </p:pic>
      </p:grpSp>
      <p:pic>
        <p:nvPicPr>
          <p:cNvPr id="6" name="Picture 2" descr="http://www.defondos.com/images/wallpapers/Playa%20Love-221915_800.jpeg"/>
          <p:cNvPicPr>
            <a:picLocks noChangeAspect="1" noChangeArrowheads="1"/>
          </p:cNvPicPr>
          <p:nvPr/>
        </p:nvPicPr>
        <p:blipFill rotWithShape="1">
          <a:blip r:embed="rId5">
            <a:extLst>
              <a:ext uri="{28A0092B-C50C-407E-A947-70E740481C1C}">
                <a14:useLocalDpi xmlns:a14="http://schemas.microsoft.com/office/drawing/2010/main" val="0"/>
              </a:ext>
            </a:extLst>
          </a:blip>
          <a:srcRect l="13435" t="61747" r="7635" b="-2479"/>
          <a:stretch/>
        </p:blipFill>
        <p:spPr bwMode="auto">
          <a:xfrm rot="21410233">
            <a:off x="6902812" y="4071814"/>
            <a:ext cx="3591801" cy="1871397"/>
          </a:xfrm>
          <a:prstGeom prst="rect">
            <a:avLst/>
          </a:prstGeom>
          <a:noFill/>
          <a:extLst>
            <a:ext uri="{909E8E84-426E-40DD-AFC4-6F175D3DCCD1}">
              <a14:hiddenFill xmlns:a14="http://schemas.microsoft.com/office/drawing/2010/main">
                <a:solidFill>
                  <a:srgbClr val="FFFFFF"/>
                </a:solidFill>
              </a14:hiddenFill>
            </a:ext>
          </a:extLst>
        </p:spPr>
      </p:pic>
      <p:sp>
        <p:nvSpPr>
          <p:cNvPr id="14" name="Rectángulo 13"/>
          <p:cNvSpPr/>
          <p:nvPr/>
        </p:nvSpPr>
        <p:spPr>
          <a:xfrm>
            <a:off x="128788" y="139299"/>
            <a:ext cx="7508383" cy="1569660"/>
          </a:xfrm>
          <a:prstGeom prst="rect">
            <a:avLst/>
          </a:prstGeom>
        </p:spPr>
        <p:txBody>
          <a:bodyPr wrap="square">
            <a:spAutoFit/>
          </a:bodyPr>
          <a:lstStyle/>
          <a:p>
            <a:pPr algn="ctr"/>
            <a:r>
              <a:rPr lang="es-PE" sz="3200" b="1" i="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En el amor verdadero, la distancia más pequeña es demasiado grande, y sobre la distancia más larga se pueden construir puentes.</a:t>
            </a:r>
            <a:endParaRPr lang="es-PE"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endParaRPr>
          </a:p>
        </p:txBody>
      </p:sp>
      <p:pic>
        <p:nvPicPr>
          <p:cNvPr id="15" name="Picture 10" descr="http://www.imagenesdeamor.pro/wp-content/uploads/2014/02/rosas-cupido-amor-gif.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8297872">
            <a:off x="9328017" y="3744699"/>
            <a:ext cx="2430971" cy="3419688"/>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Grupo 15"/>
          <p:cNvGrpSpPr/>
          <p:nvPr/>
        </p:nvGrpSpPr>
        <p:grpSpPr>
          <a:xfrm>
            <a:off x="0" y="0"/>
            <a:ext cx="12252101" cy="7397909"/>
            <a:chOff x="208896" y="-1096700"/>
            <a:chExt cx="12212738" cy="7130453"/>
          </a:xfrm>
        </p:grpSpPr>
        <p:pic>
          <p:nvPicPr>
            <p:cNvPr id="17" name="Picture 2" descr="http://hechizosparaenamorar.co/wp-content/uploads/2012/06/Rituales-Para-Atraer-El-Amor.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8896" y="-1096700"/>
              <a:ext cx="12192000" cy="7003656"/>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4" descr="http://imagenesdeparejasenamoradas.com/wp-content/uploads/2015/12/frases-de-amor-para-mi-enamorada.png"/>
            <p:cNvPicPr>
              <a:picLocks noChangeAspect="1" noChangeArrowheads="1"/>
            </p:cNvPicPr>
            <p:nvPr/>
          </p:nvPicPr>
          <p:blipFill rotWithShape="1">
            <a:blip r:embed="rId8">
              <a:extLst>
                <a:ext uri="{28A0092B-C50C-407E-A947-70E740481C1C}">
                  <a14:useLocalDpi xmlns:a14="http://schemas.microsoft.com/office/drawing/2010/main" val="0"/>
                </a:ext>
              </a:extLst>
            </a:blip>
            <a:srcRect l="55322"/>
            <a:stretch/>
          </p:blipFill>
          <p:spPr bwMode="auto">
            <a:xfrm>
              <a:off x="8214432" y="276898"/>
              <a:ext cx="4207202" cy="575685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256748116"/>
      </p:ext>
    </p:extLst>
  </p:cSld>
  <p:clrMapOvr>
    <a:masterClrMapping/>
  </p:clrMapOvr>
  <mc:AlternateContent xmlns:mc="http://schemas.openxmlformats.org/markup-compatibility/2006" xmlns:p14="http://schemas.microsoft.com/office/powerpoint/2010/main">
    <mc:Choice Requires="p14">
      <p:transition spd="slow" p14:dur="2000" advTm="17000"/>
    </mc:Choice>
    <mc:Fallback xmlns="">
      <p:transition spd="slow" advTm="17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16"/>
                                        </p:tgtEl>
                                        <p:attrNameLst>
                                          <p:attrName>ppt_w</p:attrName>
                                        </p:attrNameLst>
                                      </p:cBhvr>
                                      <p:tavLst>
                                        <p:tav tm="0">
                                          <p:val>
                                            <p:strVal val="ppt_w"/>
                                          </p:val>
                                        </p:tav>
                                        <p:tav tm="100000">
                                          <p:val>
                                            <p:fltVal val="0"/>
                                          </p:val>
                                        </p:tav>
                                      </p:tavLst>
                                    </p:anim>
                                    <p:anim calcmode="lin" valueType="num">
                                      <p:cBhvr>
                                        <p:cTn id="7" dur="3000"/>
                                        <p:tgtEl>
                                          <p:spTgt spid="16"/>
                                        </p:tgtEl>
                                        <p:attrNameLst>
                                          <p:attrName>ppt_h</p:attrName>
                                        </p:attrNameLst>
                                      </p:cBhvr>
                                      <p:tavLst>
                                        <p:tav tm="0">
                                          <p:val>
                                            <p:strVal val="ppt_h"/>
                                          </p:val>
                                        </p:tav>
                                        <p:tav tm="100000">
                                          <p:val>
                                            <p:strVal val="ppt_h"/>
                                          </p:val>
                                        </p:tav>
                                      </p:tavLst>
                                    </p:anim>
                                    <p:set>
                                      <p:cBhvr>
                                        <p:cTn id="8" dur="1" fill="hold">
                                          <p:stCondLst>
                                            <p:cond delay="2999"/>
                                          </p:stCondLst>
                                        </p:cTn>
                                        <p:tgtEl>
                                          <p:spTgt spid="1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iterate type="lt">
                                    <p:tmPct val="10000"/>
                                  </p:iterate>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1+#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60" name="Picture 12" descr="http://1.bp.blogspot.com/-_T0h9CdSu4Y/UOGBEgcJZbI/AAAAAAAAsOw/mDAxHOtglyk/s1600/imagenes+parejas+y+amor+san+valentin+(1).png"/>
          <p:cNvPicPr>
            <a:picLocks noChangeAspect="1" noChangeArrowheads="1"/>
          </p:cNvPicPr>
          <p:nvPr/>
        </p:nvPicPr>
        <p:blipFill rotWithShape="1">
          <a:blip r:embed="rId2">
            <a:extLst>
              <a:ext uri="{28A0092B-C50C-407E-A947-70E740481C1C}">
                <a14:useLocalDpi xmlns:a14="http://schemas.microsoft.com/office/drawing/2010/main" val="0"/>
              </a:ext>
            </a:extLst>
          </a:blip>
          <a:srcRect r="2697" b="14486"/>
          <a:stretch/>
        </p:blipFill>
        <p:spPr bwMode="auto">
          <a:xfrm rot="269172">
            <a:off x="3132958" y="737674"/>
            <a:ext cx="5190148" cy="5522448"/>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descr="http://imagenes-tiernas.net/wp-content/uploads/2014/02/corazon-rosas-dia-del-amor-e1392411724615.png"/>
          <p:cNvPicPr>
            <a:picLocks noChangeAspect="1" noChangeArrowheads="1"/>
          </p:cNvPicPr>
          <p:nvPr/>
        </p:nvPicPr>
        <p:blipFill rotWithShape="1">
          <a:blip r:embed="rId3">
            <a:extLst>
              <a:ext uri="{BEBA8EAE-BF5A-486C-A8C5-ECC9F3942E4B}">
                <a14:imgProps xmlns:a14="http://schemas.microsoft.com/office/drawing/2010/main">
                  <a14:imgLayer r:embed="rId4">
                    <a14:imgEffect>
                      <a14:backgroundRemoval t="651" b="98482" l="200" r="100000">
                        <a14:foregroundMark x1="85400" y1="49024" x2="84200" y2="49458"/>
                        <a14:foregroundMark x1="84600" y1="53796" x2="84600" y2="54664"/>
                        <a14:foregroundMark x1="80200" y1="59436" x2="83000" y2="53796"/>
                        <a14:foregroundMark x1="86000" y1="57918" x2="86000" y2="57701"/>
                        <a14:foregroundMark x1="62000" y1="81562" x2="64600" y2="78742"/>
                        <a14:foregroundMark x1="64600" y1="82430" x2="66400" y2="81345"/>
                        <a14:backgroundMark x1="39000" y1="17354" x2="29800" y2="52711"/>
                        <a14:backgroundMark x1="46800" y1="25380" x2="43800" y2="68330"/>
                        <a14:backgroundMark x1="43800" y1="72885" x2="68000" y2="27549"/>
                        <a14:backgroundMark x1="64800" y1="17787" x2="57400" y2="33623"/>
                        <a14:backgroundMark x1="84200" y1="29718" x2="54800" y2="72668"/>
                        <a14:backgroundMark x1="55800" y1="73970" x2="82800" y2="44469"/>
                        <a14:backgroundMark x1="69000" y1="70716" x2="72000" y2="57701"/>
                        <a14:backgroundMark x1="62200" y1="80694" x2="60800" y2="70499"/>
                        <a14:backgroundMark x1="64200" y1="81996" x2="66200" y2="79393"/>
                        <a14:backgroundMark x1="75800" y1="67896" x2="77000" y2="66161"/>
                        <a14:backgroundMark x1="82000" y1="60304" x2="84400" y2="55748"/>
                        <a14:backgroundMark x1="63000" y1="49458" x2="77600" y2="30369"/>
                        <a14:backgroundMark x1="79400" y1="55315" x2="83800" y2="49458"/>
                        <a14:backgroundMark x1="50800" y1="21258" x2="51600" y2="31670"/>
                        <a14:backgroundMark x1="52800" y1="21909" x2="55600" y2="30803"/>
                        <a14:backgroundMark x1="30400" y1="14751" x2="34400" y2="27766"/>
                        <a14:backgroundMark x1="23000" y1="35358" x2="31200" y2="45987"/>
                        <a14:backgroundMark x1="35800" y1="45553" x2="44000" y2="45770"/>
                      </a14:backgroundRemoval>
                    </a14:imgEffect>
                  </a14:imgLayer>
                </a14:imgProps>
              </a:ext>
              <a:ext uri="{28A0092B-C50C-407E-A947-70E740481C1C}">
                <a14:useLocalDpi xmlns:a14="http://schemas.microsoft.com/office/drawing/2010/main" val="0"/>
              </a:ext>
            </a:extLst>
          </a:blip>
          <a:srcRect t="5561" b="3856"/>
          <a:stretch/>
        </p:blipFill>
        <p:spPr bwMode="auto">
          <a:xfrm>
            <a:off x="1524375" y="53228"/>
            <a:ext cx="8586836" cy="692836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http://fotos0.mundofotos.net/2008/13_12_2008/mio_amore1229179088/cupido.jpg"/>
          <p:cNvPicPr>
            <a:picLocks noChangeAspect="1" noChangeArrowheads="1"/>
          </p:cNvPicPr>
          <p:nvPr/>
        </p:nvPicPr>
        <p:blipFill>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backgroundRemoval t="0" b="98291" l="250" r="99750"/>
                    </a14:imgEffect>
                  </a14:imgLayer>
                </a14:imgProps>
              </a:ext>
              <a:ext uri="{28A0092B-C50C-407E-A947-70E740481C1C}">
                <a14:useLocalDpi xmlns:a14="http://schemas.microsoft.com/office/drawing/2010/main" val="0"/>
              </a:ext>
            </a:extLst>
          </a:blip>
          <a:srcRect/>
          <a:stretch>
            <a:fillRect/>
          </a:stretch>
        </p:blipFill>
        <p:spPr bwMode="auto">
          <a:xfrm rot="16393883">
            <a:off x="-197156" y="3702508"/>
            <a:ext cx="3421706" cy="3002547"/>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9243883" y="2146433"/>
            <a:ext cx="2661634" cy="4524315"/>
          </a:xfrm>
          <a:prstGeom prst="rect">
            <a:avLst/>
          </a:prstGeom>
        </p:spPr>
        <p:txBody>
          <a:bodyPr wrap="square">
            <a:spAutoFit/>
          </a:bodyPr>
          <a:lstStyle/>
          <a:p>
            <a:pPr algn="ctr"/>
            <a:r>
              <a:rPr lang="es-PE" sz="3200" b="1" i="0" dirty="0" smtClean="0">
                <a:ln w="22225">
                  <a:solidFill>
                    <a:schemeClr val="accent2"/>
                  </a:solidFill>
                  <a:prstDash val="solid"/>
                </a:ln>
                <a:solidFill>
                  <a:srgbClr val="FFFFD5"/>
                </a:solidFill>
                <a:latin typeface="Monotype Corsiva" panose="03010101010201010101" pitchFamily="66" charset="0"/>
              </a:rPr>
              <a:t>Amar es el latido de dos corazones al mismo tiempo que se confunden y se hacen uno</a:t>
            </a:r>
          </a:p>
          <a:p>
            <a:pPr algn="ctr"/>
            <a:r>
              <a:rPr lang="es-PE" sz="3200" b="1" dirty="0" smtClean="0">
                <a:ln w="22225">
                  <a:solidFill>
                    <a:schemeClr val="accent2"/>
                  </a:solidFill>
                  <a:prstDash val="solid"/>
                </a:ln>
                <a:solidFill>
                  <a:srgbClr val="FFFFD5"/>
                </a:solidFill>
                <a:latin typeface="Monotype Corsiva" panose="03010101010201010101" pitchFamily="66" charset="0"/>
              </a:rPr>
              <a:t>Amar es dar tu alma y corazón sin esperar nada a cambio.</a:t>
            </a:r>
            <a:endParaRPr lang="es-PE" sz="3200" b="1" dirty="0">
              <a:ln w="22225">
                <a:solidFill>
                  <a:schemeClr val="accent2"/>
                </a:solidFill>
                <a:prstDash val="solid"/>
              </a:ln>
              <a:solidFill>
                <a:srgbClr val="FFFFD5"/>
              </a:solidFill>
              <a:latin typeface="Monotype Corsiva" panose="03010101010201010101" pitchFamily="66" charset="0"/>
            </a:endParaRPr>
          </a:p>
        </p:txBody>
      </p:sp>
      <p:pic>
        <p:nvPicPr>
          <p:cNvPr id="1028" name="Picture 4" descr="http://imagen.nocturnar.com/amor-y-relaciones/corazones-para-san-valentin-01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516237">
            <a:off x="9146218" y="24972"/>
            <a:ext cx="2856963" cy="214272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http://imagen.nocturnar.com/amor-y-relaciones/corazones-para-san-valentin-012.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20064133">
            <a:off x="-55663" y="34430"/>
            <a:ext cx="2856963" cy="204655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fotosconefectos.com/wp-content/uploads/2013/02/efectos-detalles-para-fotos.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633" y="27126"/>
            <a:ext cx="12192000" cy="6922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11904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18000">
        <p15:prstTrans prst="wind" invX="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6" fill="hold" nodeType="clickEffect">
                                  <p:stCondLst>
                                    <p:cond delay="0"/>
                                  </p:stCondLst>
                                  <p:childTnLst>
                                    <p:anim calcmode="lin" valueType="num">
                                      <p:cBhvr additive="base">
                                        <p:cTn id="6" dur="2000"/>
                                        <p:tgtEl>
                                          <p:spTgt spid="8"/>
                                        </p:tgtEl>
                                        <p:attrNameLst>
                                          <p:attrName>ppt_x</p:attrName>
                                        </p:attrNameLst>
                                      </p:cBhvr>
                                      <p:tavLst>
                                        <p:tav tm="0">
                                          <p:val>
                                            <p:strVal val="ppt_x"/>
                                          </p:val>
                                        </p:tav>
                                        <p:tav tm="100000">
                                          <p:val>
                                            <p:strVal val="1+ppt_w/2"/>
                                          </p:val>
                                        </p:tav>
                                      </p:tavLst>
                                    </p:anim>
                                    <p:anim calcmode="lin" valueType="num">
                                      <p:cBhvr additive="base">
                                        <p:cTn id="7" dur="2000"/>
                                        <p:tgtEl>
                                          <p:spTgt spid="8"/>
                                        </p:tgtEl>
                                        <p:attrNameLst>
                                          <p:attrName>ppt_y</p:attrName>
                                        </p:attrNameLst>
                                      </p:cBhvr>
                                      <p:tavLst>
                                        <p:tav tm="0">
                                          <p:val>
                                            <p:strVal val="ppt_y"/>
                                          </p:val>
                                        </p:tav>
                                        <p:tav tm="100000">
                                          <p:val>
                                            <p:strVal val="1+ppt_h/2"/>
                                          </p:val>
                                        </p:tav>
                                      </p:tavLst>
                                    </p:anim>
                                    <p:set>
                                      <p:cBhvr>
                                        <p:cTn id="8" dur="1" fill="hold">
                                          <p:stCondLst>
                                            <p:cond delay="1999"/>
                                          </p:stCondLst>
                                        </p:cTn>
                                        <p:tgtEl>
                                          <p:spTgt spid="8"/>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 name="Grupo 18"/>
          <p:cNvGrpSpPr/>
          <p:nvPr/>
        </p:nvGrpSpPr>
        <p:grpSpPr>
          <a:xfrm>
            <a:off x="0" y="0"/>
            <a:ext cx="12201293" cy="6858000"/>
            <a:chOff x="0" y="15800"/>
            <a:chExt cx="12192000" cy="6842200"/>
          </a:xfrm>
        </p:grpSpPr>
        <p:pic>
          <p:nvPicPr>
            <p:cNvPr id="20" name="Picture 2" descr="http://www.fondox.net/wallpapers/pareja-dandose-un-beso-148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00"/>
              <a:ext cx="12192000" cy="684220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http://4.bp.blogspot.com/-sbfxKTtZwYU/UxlzvKOo69I/AAAAAAAA1QU/wnHsFZEmSyg/s1600/FG-bevande_2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0873" y="4918319"/>
              <a:ext cx="1558344" cy="1923881"/>
            </a:xfrm>
            <a:prstGeom prst="rect">
              <a:avLst/>
            </a:prstGeom>
            <a:noFill/>
            <a:extLst>
              <a:ext uri="{909E8E84-426E-40DD-AFC4-6F175D3DCCD1}">
                <a14:hiddenFill xmlns:a14="http://schemas.microsoft.com/office/drawing/2010/main">
                  <a:solidFill>
                    <a:srgbClr val="FFFFFF"/>
                  </a:solidFill>
                </a14:hiddenFill>
              </a:ext>
            </a:extLst>
          </p:spPr>
        </p:pic>
      </p:grpSp>
      <p:sp>
        <p:nvSpPr>
          <p:cNvPr id="18" name="CuadroTexto 17"/>
          <p:cNvSpPr txBox="1"/>
          <p:nvPr/>
        </p:nvSpPr>
        <p:spPr>
          <a:xfrm>
            <a:off x="0" y="1710801"/>
            <a:ext cx="4653974" cy="2677656"/>
          </a:xfrm>
          <a:prstGeom prst="rect">
            <a:avLst/>
          </a:prstGeom>
          <a:noFill/>
        </p:spPr>
        <p:txBody>
          <a:bodyPr wrap="square" rtlCol="0">
            <a:spAutoFit/>
          </a:bodyPr>
          <a:lstStyle/>
          <a:p>
            <a:r>
              <a:rPr lang="es-PE" sz="2800" dirty="0" smtClean="0">
                <a:latin typeface="Monotype Corsiva" panose="03010101010201010101" pitchFamily="66" charset="0"/>
              </a:rPr>
              <a:t>                  </a:t>
            </a:r>
            <a:r>
              <a:rPr lang="es-PE"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onotype Corsiva" panose="03010101010201010101" pitchFamily="66" charset="0"/>
              </a:rPr>
              <a:t>El amor </a:t>
            </a:r>
          </a:p>
          <a:p>
            <a:pPr algn="ctr"/>
            <a:r>
              <a:rPr lang="es-PE"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onotype Corsiva" panose="03010101010201010101" pitchFamily="66" charset="0"/>
              </a:rPr>
              <a:t>llega y te trae Felicidad, </a:t>
            </a:r>
          </a:p>
          <a:p>
            <a:pPr algn="ctr"/>
            <a:r>
              <a:rPr lang="es-PE"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onotype Corsiva" panose="03010101010201010101" pitchFamily="66" charset="0"/>
              </a:rPr>
              <a:t>luego se va y te deja soledad </a:t>
            </a:r>
          </a:p>
          <a:p>
            <a:pPr algn="ctr"/>
            <a:r>
              <a:rPr lang="es-PE"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onotype Corsiva" panose="03010101010201010101" pitchFamily="66" charset="0"/>
              </a:rPr>
              <a:t>no llores ni guardes rencor, siempre habrá un nuevo poeta, una nueva música y un nuevo amor</a:t>
            </a:r>
            <a:endParaRPr lang="es-PE" sz="28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onotype Corsiva" panose="03010101010201010101" pitchFamily="66" charset="0"/>
            </a:endParaRPr>
          </a:p>
        </p:txBody>
      </p:sp>
      <p:grpSp>
        <p:nvGrpSpPr>
          <p:cNvPr id="7" name="Grupo 6"/>
          <p:cNvGrpSpPr/>
          <p:nvPr/>
        </p:nvGrpSpPr>
        <p:grpSpPr>
          <a:xfrm>
            <a:off x="0" y="-15836"/>
            <a:ext cx="12242852" cy="6858000"/>
            <a:chOff x="0" y="0"/>
            <a:chExt cx="12191999" cy="6858000"/>
          </a:xfrm>
        </p:grpSpPr>
        <p:pic>
          <p:nvPicPr>
            <p:cNvPr id="9218" name="Picture 2" descr="https://lh3.googleusercontent.com/UMgQ9z7x5IutQ-NRvJuXC6_uPIpH4APVtX3g1jcfiklHpAAQmxqSeLrgsfqJFHQKc3RlFIlsNxhLcj2ykXpx1aZICGbf6Hej42CI07brYDet-mErCLVHNSmOAT9VcGPGLEjdQgbkgSm6DKsCPNU9db_499t7Q_4WRp8HiHpTRFjE-f_8RRMPffWGhy4Lwx7kc_faDoqMr3z4jHV3fqlLgH9ld8BWcMniiS6x7l7abCXrRxtyVqBsOAd0w0lgXefeCTju3K8Ry_41NyTn_0nZNwqFJoC8bP9wOiGOyrwu2AOtZfaDbM-ZbN24VmEXaU_TQGXesiQKTjSwnbtM-rIpKc3ZdpF-Ia9hVblsPyBOxms7I_K-ULoSOTZNIHjI9CVdrctbfJ8VGP-zMgahe9sD6cSqjU3VsMVmJr1Y1im3bAhC3hQGvIcp8N1GrpJvod6RB-kHttvhj28711M-bJIMkfzrwnjhkFf8atC-RMvtLwmbQMIu4tjS7EqgESn93youOdaffUCNBjfcplehavWCnS9DzFbtqueBgmmdHKphdqzMNoFtIDHy0pzFZ-mKFRlULzz2=s540-n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s://lh3.googleusercontent.com/o1Reuk3QoiQA_Y1Djb7xZgWAe7CixI1LWyZ5lYq4cW_8EifIltnHwnAvoLnlyU27E2KOUJDqgFzDUtIBiyx3_eNrfNr3zA_kLxOvVkVsDdjSs6cWoekNvhyP8VLQOiE_vQQPv5cVg3xO3J--JULA6CqbwuXvua0onYATXi20jJfLszt_c9A3Fw2qgXXY9rHmJDwnciJ2F9dNzLFEa_eOJtmvJPuFyERLrMpRaHgCBi5tcQYUvxbp9bpnn0Io7i3eVt8D9UIE8nVFBU7N2Oc_QFoI5OskaqCECeJmAQfiNNBKHGPCbXpZ55pj265AHFhWkrVwQIKcl2K4vEenwhkxgo8ZpJC38bJZzVAo6nyef-TFLzBvLdjKgMoliiA-X1pyfqF6SmdyNXD_Ekinag9wwrUuk4_j-ws-ODsF-ZS28H-ac2u7BKXO99BPhqUGUyLFHBuz12eKTDZfcOq9xaswA8FYKq2BD-QElg4SeR7z4UoIJs5teeHORjJ8GRKqeVqVU3oJqMg3VR9-A7PXfM3VKBux_QGcDOEs7-O4Wnk2F4i4Y2qJGtQNMTPrATs0RTVEfj54=w346-h461-n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9818" y="1233487"/>
              <a:ext cx="3295650" cy="439102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27158515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8000">
        <p15:prstTrans prst="wind" invX="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10" fill="hold" nodeType="clickEffect">
                                  <p:stCondLst>
                                    <p:cond delay="0"/>
                                  </p:stCondLst>
                                  <p:childTnLst>
                                    <p:anim calcmode="lin" valueType="num">
                                      <p:cBhvr>
                                        <p:cTn id="6" dur="3000"/>
                                        <p:tgtEl>
                                          <p:spTgt spid="7"/>
                                        </p:tgtEl>
                                        <p:attrNameLst>
                                          <p:attrName>ppt_w</p:attrName>
                                        </p:attrNameLst>
                                      </p:cBhvr>
                                      <p:tavLst>
                                        <p:tav tm="0">
                                          <p:val>
                                            <p:strVal val="ppt_w"/>
                                          </p:val>
                                        </p:tav>
                                        <p:tav tm="100000">
                                          <p:val>
                                            <p:fltVal val="0"/>
                                          </p:val>
                                        </p:tav>
                                      </p:tavLst>
                                    </p:anim>
                                    <p:anim calcmode="lin" valueType="num">
                                      <p:cBhvr>
                                        <p:cTn id="7" dur="3000"/>
                                        <p:tgtEl>
                                          <p:spTgt spid="7"/>
                                        </p:tgtEl>
                                        <p:attrNameLst>
                                          <p:attrName>ppt_h</p:attrName>
                                        </p:attrNameLst>
                                      </p:cBhvr>
                                      <p:tavLst>
                                        <p:tav tm="0">
                                          <p:val>
                                            <p:strVal val="ppt_h"/>
                                          </p:val>
                                        </p:tav>
                                        <p:tav tm="100000">
                                          <p:val>
                                            <p:strVal val="ppt_h"/>
                                          </p:val>
                                        </p:tav>
                                      </p:tavLst>
                                    </p:anim>
                                    <p:set>
                                      <p:cBhvr>
                                        <p:cTn id="8" dur="1" fill="hold">
                                          <p:stCondLst>
                                            <p:cond delay="2999"/>
                                          </p:stCondLst>
                                        </p:cTn>
                                        <p:tgtEl>
                                          <p:spTgt spid="7"/>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iterate type="lt">
                                    <p:tmPct val="10000"/>
                                  </p:iterate>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fill="hold"/>
                                        <p:tgtEl>
                                          <p:spTgt spid="18"/>
                                        </p:tgtEl>
                                        <p:attrNameLst>
                                          <p:attrName>ppt_x</p:attrName>
                                        </p:attrNameLst>
                                      </p:cBhvr>
                                      <p:tavLst>
                                        <p:tav tm="0">
                                          <p:val>
                                            <p:strVal val="#ppt_x"/>
                                          </p:val>
                                        </p:tav>
                                        <p:tav tm="100000">
                                          <p:val>
                                            <p:strVal val="#ppt_x"/>
                                          </p:val>
                                        </p:tav>
                                      </p:tavLst>
                                    </p:anim>
                                    <p:anim calcmode="lin" valueType="num">
                                      <p:cBhvr additive="base">
                                        <p:cTn id="14" dur="500" fill="hold"/>
                                        <p:tgtEl>
                                          <p:spTgt spid="1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3" y="0"/>
            <a:ext cx="12210585" cy="6858000"/>
          </a:xfrm>
          <a:prstGeom prst="rect">
            <a:avLst/>
          </a:prstGeom>
        </p:spPr>
      </p:pic>
      <p:sp>
        <p:nvSpPr>
          <p:cNvPr id="3" name="CuadroTexto 2"/>
          <p:cNvSpPr txBox="1"/>
          <p:nvPr/>
        </p:nvSpPr>
        <p:spPr>
          <a:xfrm>
            <a:off x="7366215" y="33545"/>
            <a:ext cx="5147752" cy="1077218"/>
          </a:xfrm>
          <a:prstGeom prst="rect">
            <a:avLst/>
          </a:prstGeom>
          <a:noFill/>
        </p:spPr>
        <p:txBody>
          <a:bodyPr wrap="square" rtlCol="0">
            <a:spAutoFit/>
          </a:bodyPr>
          <a:lstStyle/>
          <a:p>
            <a:pPr algn="ctr"/>
            <a:r>
              <a:rPr lang="es-PE" sz="3200" b="1" dirty="0" smtClean="0">
                <a:ln w="12700" cmpd="sng">
                  <a:solidFill>
                    <a:schemeClr val="accent4"/>
                  </a:solidFill>
                  <a:prstDash val="solid"/>
                </a:ln>
                <a:solidFill>
                  <a:srgbClr val="FFF305"/>
                </a:solidFill>
                <a:latin typeface="Monotype Corsiva" panose="03010101010201010101" pitchFamily="66" charset="0"/>
              </a:rPr>
              <a:t>El amor es como una vela al viento si no la cuidas se apaga</a:t>
            </a:r>
            <a:endParaRPr lang="es-PE" sz="3200" b="1" dirty="0">
              <a:ln w="12700" cmpd="sng">
                <a:solidFill>
                  <a:schemeClr val="accent4"/>
                </a:solidFill>
                <a:prstDash val="solid"/>
              </a:ln>
              <a:solidFill>
                <a:srgbClr val="FFF305"/>
              </a:solidFill>
              <a:latin typeface="Monotype Corsiva" panose="03010101010201010101" pitchFamily="66" charset="0"/>
            </a:endParaRPr>
          </a:p>
        </p:txBody>
      </p:sp>
      <p:pic>
        <p:nvPicPr>
          <p:cNvPr id="10" name="Imagen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85" y="0"/>
            <a:ext cx="12210585" cy="6864457"/>
          </a:xfrm>
          <a:prstGeom prst="rect">
            <a:avLst/>
          </a:prstGeom>
        </p:spPr>
      </p:pic>
    </p:spTree>
    <p:extLst>
      <p:ext uri="{BB962C8B-B14F-4D97-AF65-F5344CB8AC3E}">
        <p14:creationId xmlns:p14="http://schemas.microsoft.com/office/powerpoint/2010/main" val="42860627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4000">
        <p15:prstTrans prst="wind"/>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xit" presetSubtype="0" accel="100000" fill="hold" nodeType="clickEffect">
                                  <p:stCondLst>
                                    <p:cond delay="0"/>
                                  </p:stCondLst>
                                  <p:childTnLst>
                                    <p:anim calcmode="lin" valueType="num">
                                      <p:cBhvr>
                                        <p:cTn id="6" dur="3000"/>
                                        <p:tgtEl>
                                          <p:spTgt spid="10"/>
                                        </p:tgtEl>
                                        <p:attrNameLst>
                                          <p:attrName>ppt_w</p:attrName>
                                        </p:attrNameLst>
                                      </p:cBhvr>
                                      <p:tavLst>
                                        <p:tav tm="0">
                                          <p:val>
                                            <p:strVal val="ppt_w"/>
                                          </p:val>
                                        </p:tav>
                                        <p:tav tm="100000">
                                          <p:val>
                                            <p:fltVal val="0"/>
                                          </p:val>
                                        </p:tav>
                                      </p:tavLst>
                                    </p:anim>
                                    <p:anim calcmode="lin" valueType="num">
                                      <p:cBhvr>
                                        <p:cTn id="7" dur="3000"/>
                                        <p:tgtEl>
                                          <p:spTgt spid="10"/>
                                        </p:tgtEl>
                                        <p:attrNameLst>
                                          <p:attrName>ppt_h</p:attrName>
                                        </p:attrNameLst>
                                      </p:cBhvr>
                                      <p:tavLst>
                                        <p:tav tm="0">
                                          <p:val>
                                            <p:strVal val="ppt_h"/>
                                          </p:val>
                                        </p:tav>
                                        <p:tav tm="100000">
                                          <p:val>
                                            <p:fltVal val="0"/>
                                          </p:val>
                                        </p:tav>
                                      </p:tavLst>
                                    </p:anim>
                                    <p:anim calcmode="lin" valueType="num">
                                      <p:cBhvr>
                                        <p:cTn id="8" dur="3000"/>
                                        <p:tgtEl>
                                          <p:spTgt spid="10"/>
                                        </p:tgtEl>
                                        <p:attrNameLst>
                                          <p:attrName>style.rotation</p:attrName>
                                        </p:attrNameLst>
                                      </p:cBhvr>
                                      <p:tavLst>
                                        <p:tav tm="0">
                                          <p:val>
                                            <p:fltVal val="0"/>
                                          </p:val>
                                        </p:tav>
                                        <p:tav tm="100000">
                                          <p:val>
                                            <p:fltVal val="360"/>
                                          </p:val>
                                        </p:tav>
                                      </p:tavLst>
                                    </p:anim>
                                    <p:animEffect transition="out" filter="fade">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 fill="hold" grpId="0" nodeType="click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o 4"/>
          <p:cNvGrpSpPr/>
          <p:nvPr/>
        </p:nvGrpSpPr>
        <p:grpSpPr>
          <a:xfrm>
            <a:off x="0" y="0"/>
            <a:ext cx="12192000" cy="6858000"/>
            <a:chOff x="1" y="278506"/>
            <a:chExt cx="11104762" cy="6579494"/>
          </a:xfrm>
        </p:grpSpPr>
        <p:pic>
          <p:nvPicPr>
            <p:cNvPr id="3074" name="Picture 2" descr="http://1.bp.blogspot.com/-BnwCPOZHZdQ/UPb3NwfFawI/AAAAAAABgpA/M7depnABDiQ/s1600/Pareja-de-enamorados-bajo-la-luz-de-la-lun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78506"/>
              <a:ext cx="11104762" cy="657949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www.imagenes-amor.net/thumb-grande/parejas/pareja-de-enamorad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031" y="381537"/>
              <a:ext cx="4378817" cy="5059595"/>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grpSp>
      <p:sp>
        <p:nvSpPr>
          <p:cNvPr id="11" name="Rectángulo 10"/>
          <p:cNvSpPr/>
          <p:nvPr/>
        </p:nvSpPr>
        <p:spPr>
          <a:xfrm>
            <a:off x="-154547" y="206522"/>
            <a:ext cx="6529589" cy="2041585"/>
          </a:xfrm>
          <a:prstGeom prst="rect">
            <a:avLst/>
          </a:prstGeom>
        </p:spPr>
        <p:txBody>
          <a:bodyPr wrap="square">
            <a:spAutoFit/>
          </a:bodyPr>
          <a:lstStyle/>
          <a:p>
            <a:pPr algn="ctr">
              <a:lnSpc>
                <a:spcPts val="3840"/>
              </a:lnSpc>
            </a:pPr>
            <a:r>
              <a:rPr lang="es-PE" sz="3200" b="1" i="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La última lección que todos tenemos que aprender es el amor incondicional, que </a:t>
            </a:r>
          </a:p>
          <a:p>
            <a:pPr algn="ctr">
              <a:lnSpc>
                <a:spcPts val="3840"/>
              </a:lnSpc>
            </a:pPr>
            <a:r>
              <a:rPr lang="es-PE" sz="3200" b="1" i="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incluye no sólo a los demás sino a nosotros mismos también.</a:t>
            </a:r>
            <a:r>
              <a:rPr lang="es-PE" sz="3200" b="1" i="1" dirty="0" smtClean="0">
                <a:solidFill>
                  <a:schemeClr val="tx1">
                    <a:lumMod val="95000"/>
                  </a:schemeClr>
                </a:solidFill>
                <a:effectLst/>
                <a:latin typeface="Monotype Corsiva" panose="03010101010201010101" pitchFamily="66" charset="0"/>
              </a:rPr>
              <a:t> </a:t>
            </a:r>
            <a:endParaRPr lang="es-PE" sz="3200" b="1" i="0" dirty="0">
              <a:solidFill>
                <a:schemeClr val="tx1">
                  <a:lumMod val="95000"/>
                </a:schemeClr>
              </a:solidFill>
              <a:effectLst/>
              <a:latin typeface="Monotype Corsiva" panose="03010101010201010101" pitchFamily="66" charset="0"/>
            </a:endParaRPr>
          </a:p>
        </p:txBody>
      </p:sp>
      <p:grpSp>
        <p:nvGrpSpPr>
          <p:cNvPr id="2" name="Grupo 1"/>
          <p:cNvGrpSpPr/>
          <p:nvPr/>
        </p:nvGrpSpPr>
        <p:grpSpPr>
          <a:xfrm>
            <a:off x="0" y="0"/>
            <a:ext cx="12346547" cy="6858000"/>
            <a:chOff x="0" y="1236318"/>
            <a:chExt cx="12192000" cy="6858000"/>
          </a:xfrm>
        </p:grpSpPr>
        <p:pic>
          <p:nvPicPr>
            <p:cNvPr id="8" name="Imagen 7"/>
            <p:cNvPicPr>
              <a:picLocks noChangeAspect="1"/>
            </p:cNvPicPr>
            <p:nvPr/>
          </p:nvPicPr>
          <p:blipFill rotWithShape="1">
            <a:blip r:embed="rId4">
              <a:extLst>
                <a:ext uri="{28A0092B-C50C-407E-A947-70E740481C1C}">
                  <a14:useLocalDpi xmlns:a14="http://schemas.microsoft.com/office/drawing/2010/main" val="0"/>
                </a:ext>
              </a:extLst>
            </a:blip>
            <a:srcRect r="50352" b="50586"/>
            <a:stretch/>
          </p:blipFill>
          <p:spPr>
            <a:xfrm>
              <a:off x="0" y="1236318"/>
              <a:ext cx="12192000" cy="6858000"/>
            </a:xfrm>
            <a:prstGeom prst="rect">
              <a:avLst/>
            </a:prstGeom>
          </p:spPr>
        </p:pic>
        <p:pic>
          <p:nvPicPr>
            <p:cNvPr id="7" name="Picture 6" descr="http://www.izmailonline.com/_ph/3/2/641985129.gif"/>
            <p:cNvPicPr>
              <a:picLocks noChangeAspect="1" noChangeArrowheads="1" noCrop="1"/>
            </p:cNvPicPr>
            <p:nvPr/>
          </p:nvPicPr>
          <p:blipFill>
            <a:blip r:embed="rId5">
              <a:clrChange>
                <a:clrFrom>
                  <a:srgbClr val="FEFFFC"/>
                </a:clrFrom>
                <a:clrTo>
                  <a:srgbClr val="FEFFFC">
                    <a:alpha val="0"/>
                  </a:srgbClr>
                </a:clrTo>
              </a:clrChange>
              <a:extLst>
                <a:ext uri="{28A0092B-C50C-407E-A947-70E740481C1C}">
                  <a14:useLocalDpi xmlns:a14="http://schemas.microsoft.com/office/drawing/2010/main" val="0"/>
                </a:ext>
              </a:extLst>
            </a:blip>
            <a:srcRect/>
            <a:stretch>
              <a:fillRect/>
            </a:stretch>
          </p:blipFill>
          <p:spPr bwMode="auto">
            <a:xfrm rot="20339429">
              <a:off x="1635230" y="2180407"/>
              <a:ext cx="1424826" cy="142482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868973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8000">
        <p15:prstTrans prst="wind" invX="1"/>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xit" presetSubtype="0" fill="hold" nodeType="clickEffect">
                                  <p:stCondLst>
                                    <p:cond delay="0"/>
                                  </p:stCondLst>
                                  <p:childTnLst>
                                    <p:animEffect transition="out" filter="fade">
                                      <p:cBhvr>
                                        <p:cTn id="6" dur="2000"/>
                                        <p:tgtEl>
                                          <p:spTgt spid="2"/>
                                        </p:tgtEl>
                                      </p:cBhvr>
                                    </p:animEffect>
                                    <p:anim calcmode="lin" valueType="num">
                                      <p:cBhvr>
                                        <p:cTn id="7" dur="2000"/>
                                        <p:tgtEl>
                                          <p:spTgt spid="2"/>
                                        </p:tgtEl>
                                        <p:attrNameLst>
                                          <p:attrName>ppt_x</p:attrName>
                                        </p:attrNameLst>
                                      </p:cBhvr>
                                      <p:tavLst>
                                        <p:tav tm="0">
                                          <p:val>
                                            <p:strVal val="ppt_x"/>
                                          </p:val>
                                        </p:tav>
                                        <p:tav tm="100000">
                                          <p:val>
                                            <p:strVal val="ppt_x"/>
                                          </p:val>
                                        </p:tav>
                                      </p:tavLst>
                                    </p:anim>
                                    <p:anim calcmode="lin" valueType="num">
                                      <p:cBhvr>
                                        <p:cTn id="8" dur="200" decel="100000"/>
                                        <p:tgtEl>
                                          <p:spTgt spid="2"/>
                                        </p:tgtEl>
                                        <p:attrNameLst>
                                          <p:attrName>ppt_y</p:attrName>
                                        </p:attrNameLst>
                                      </p:cBhvr>
                                      <p:tavLst>
                                        <p:tav tm="0">
                                          <p:val>
                                            <p:strVal val="ppt_y"/>
                                          </p:val>
                                        </p:tav>
                                        <p:tav tm="100000">
                                          <p:val>
                                            <p:strVal val="ppt_y-.03"/>
                                          </p:val>
                                        </p:tav>
                                      </p:tavLst>
                                    </p:anim>
                                    <p:anim calcmode="lin" valueType="num">
                                      <p:cBhvr>
                                        <p:cTn id="9" dur="1800" accel="100000">
                                          <p:stCondLst>
                                            <p:cond delay="200"/>
                                          </p:stCondLst>
                                        </p:cTn>
                                        <p:tgtEl>
                                          <p:spTgt spid="2"/>
                                        </p:tgtEl>
                                        <p:attrNameLst>
                                          <p:attrName>ppt_y</p:attrName>
                                        </p:attrNameLst>
                                      </p:cBhvr>
                                      <p:tavLst>
                                        <p:tav tm="0">
                                          <p:val>
                                            <p:strVal val="ppt_y"/>
                                          </p:val>
                                        </p:tav>
                                        <p:tav tm="100000">
                                          <p:val>
                                            <p:strVal val="ppt_y+1"/>
                                          </p:val>
                                        </p:tav>
                                      </p:tavLst>
                                    </p:anim>
                                    <p:set>
                                      <p:cBhvr>
                                        <p:cTn id="10" dur="1" fill="hold">
                                          <p:stCondLst>
                                            <p:cond delay="1999"/>
                                          </p:stCondLst>
                                        </p:cTn>
                                        <p:tgtEl>
                                          <p:spTgt spid="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iterate type="lt">
                                    <p:tmPct val="10000"/>
                                  </p:iterate>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0-#ppt_w/2"/>
                                          </p:val>
                                        </p:tav>
                                        <p:tav tm="100000">
                                          <p:val>
                                            <p:strVal val="#ppt_x"/>
                                          </p:val>
                                        </p:tav>
                                      </p:tavLst>
                                    </p:anim>
                                    <p:anim calcmode="lin" valueType="num">
                                      <p:cBhvr additive="base">
                                        <p:cTn id="16"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utopiaerestu.files.wordpress.com/2015/06/imagenes-de-amor-en-movimiento.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68881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a:off x="8098792" y="4224270"/>
            <a:ext cx="3904318" cy="2062103"/>
          </a:xfrm>
          <a:prstGeom prst="rect">
            <a:avLst/>
          </a:prstGeom>
          <a:noFill/>
        </p:spPr>
        <p:txBody>
          <a:bodyPr wrap="square" rtlCol="0">
            <a:spAutoFit/>
          </a:bodyPr>
          <a:lstStyle/>
          <a:p>
            <a:r>
              <a:rPr lang="es-ES" sz="3200" b="1" dirty="0" smtClean="0">
                <a:ln w="6600">
                  <a:solidFill>
                    <a:schemeClr val="accent2"/>
                  </a:solidFill>
                  <a:prstDash val="solid"/>
                </a:ln>
                <a:solidFill>
                  <a:srgbClr val="FFFFFF"/>
                </a:solidFill>
                <a:effectLst>
                  <a:outerShdw dist="38100" dir="2700000" algn="tl" rotWithShape="0">
                    <a:schemeClr val="accent2"/>
                  </a:outerShdw>
                </a:effectLst>
                <a:latin typeface="Monotype Corsiva" panose="03010101010201010101" pitchFamily="66" charset="0"/>
              </a:rPr>
              <a:t>Tu me has enseñado a quererte desde lejos, con los ojos, con el alma sin palabras y en silencio.</a:t>
            </a:r>
            <a:endParaRPr lang="es-ES" sz="3200" b="1" dirty="0">
              <a:ln w="6600">
                <a:solidFill>
                  <a:schemeClr val="accent2"/>
                </a:solidFill>
                <a:prstDash val="solid"/>
              </a:ln>
              <a:solidFill>
                <a:srgbClr val="FFFFFF"/>
              </a:solidFill>
              <a:effectLst>
                <a:outerShdw dist="38100" dir="2700000" algn="tl" rotWithShape="0">
                  <a:schemeClr val="accent2"/>
                </a:outerShdw>
              </a:effectLst>
              <a:latin typeface="Monotype Corsiva" panose="03010101010201010101" pitchFamily="66" charset="0"/>
            </a:endParaRPr>
          </a:p>
        </p:txBody>
      </p:sp>
      <p:grpSp>
        <p:nvGrpSpPr>
          <p:cNvPr id="7" name="Grupo 6"/>
          <p:cNvGrpSpPr/>
          <p:nvPr/>
        </p:nvGrpSpPr>
        <p:grpSpPr>
          <a:xfrm>
            <a:off x="-103031" y="-90152"/>
            <a:ext cx="12629882" cy="7198615"/>
            <a:chOff x="-248991" y="231819"/>
            <a:chExt cx="12440991" cy="7097078"/>
          </a:xfrm>
        </p:grpSpPr>
        <p:grpSp>
          <p:nvGrpSpPr>
            <p:cNvPr id="4" name="Grupo 3"/>
            <p:cNvGrpSpPr/>
            <p:nvPr/>
          </p:nvGrpSpPr>
          <p:grpSpPr>
            <a:xfrm>
              <a:off x="-248991" y="231819"/>
              <a:ext cx="12440991" cy="7097078"/>
              <a:chOff x="-124497" y="-78092"/>
              <a:chExt cx="12440991" cy="7097078"/>
            </a:xfrm>
          </p:grpSpPr>
          <p:pic>
            <p:nvPicPr>
              <p:cNvPr id="5" name="Picture 2" descr="http://4.bp.blogspot.com/-oJI8awvVGjE/VCbpW9HI17I/AAAAAAAAxlI/tzeAc7vi1b4/s1600/frases-romanticas-para-parejas-amor.jpg"/>
              <p:cNvPicPr>
                <a:picLocks noChangeAspect="1" noChangeArrowheads="1"/>
              </p:cNvPicPr>
              <p:nvPr/>
            </p:nvPicPr>
            <p:blipFill rotWithShape="1">
              <a:blip r:embed="rId3">
                <a:extLst>
                  <a:ext uri="{28A0092B-C50C-407E-A947-70E740481C1C}">
                    <a14:useLocalDpi xmlns:a14="http://schemas.microsoft.com/office/drawing/2010/main" val="0"/>
                  </a:ext>
                </a:extLst>
              </a:blip>
              <a:srcRect l="1699" t="1271" r="1076" b="62224"/>
              <a:stretch/>
            </p:blipFill>
            <p:spPr bwMode="auto">
              <a:xfrm>
                <a:off x="-124497" y="-78092"/>
                <a:ext cx="12440991" cy="365054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4" descr="http://2.bp.blogspot.com/-WJ6Ge8aSeGY/VCbpXOtMStI/AAAAAAAAxlg/JS2jzCpozAQ/s1600/imagenes-de-parejas-romanticas-para-facebook.jpg"/>
              <p:cNvPicPr>
                <a:picLocks noChangeAspect="1" noChangeArrowheads="1"/>
              </p:cNvPicPr>
              <p:nvPr/>
            </p:nvPicPr>
            <p:blipFill rotWithShape="1">
              <a:blip r:embed="rId4">
                <a:extLst>
                  <a:ext uri="{28A0092B-C50C-407E-A947-70E740481C1C}">
                    <a14:useLocalDpi xmlns:a14="http://schemas.microsoft.com/office/drawing/2010/main" val="0"/>
                  </a:ext>
                </a:extLst>
              </a:blip>
              <a:srcRect t="49804" b="6568"/>
              <a:stretch/>
            </p:blipFill>
            <p:spPr bwMode="auto">
              <a:xfrm>
                <a:off x="-124497" y="3157290"/>
                <a:ext cx="12440991" cy="38616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pic>
          <p:nvPicPr>
            <p:cNvPr id="2050" name="Picture 2" descr="https://lh3.googleusercontent.com/-aV7tMOsLjiA/T_7D0o-ONBI/AAAAAAAAAJs/1k3o4R5YdWA/s300/finalvmu.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127268">
              <a:off x="3516648" y="3050183"/>
              <a:ext cx="470058" cy="47005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3686368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7000">
        <p15:prstTrans prst="win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xit" presetSubtype="0" fill="hold" nodeType="clickEffect">
                                  <p:stCondLst>
                                    <p:cond delay="0"/>
                                  </p:stCondLst>
                                  <p:childTnLst>
                                    <p:animEffect transition="out" filter="fade">
                                      <p:cBhvr>
                                        <p:cTn id="6" dur="2000" accel="50000">
                                          <p:stCondLst>
                                            <p:cond delay="0"/>
                                          </p:stCondLst>
                                        </p:cTn>
                                        <p:tgtEl>
                                          <p:spTgt spid="7"/>
                                        </p:tgtEl>
                                      </p:cBhvr>
                                    </p:animEffect>
                                    <p:anim calcmode="lin" valueType="num">
                                      <p:cBhvr>
                                        <p:cTn id="7" dur="1000" accel="50000">
                                          <p:stCondLst>
                                            <p:cond delay="0"/>
                                          </p:stCondLst>
                                        </p:cTn>
                                        <p:tgtEl>
                                          <p:spTgt spid="7"/>
                                        </p:tgtEl>
                                        <p:attrNameLst>
                                          <p:attrName>ppt_y</p:attrName>
                                        </p:attrNameLst>
                                      </p:cBhvr>
                                      <p:tavLst>
                                        <p:tav tm="0">
                                          <p:val>
                                            <p:strVal val="ppt_y"/>
                                          </p:val>
                                        </p:tav>
                                        <p:tav tm="100000">
                                          <p:val>
                                            <p:strVal val="ppt_y+.1"/>
                                          </p:val>
                                        </p:tav>
                                      </p:tavLst>
                                    </p:anim>
                                    <p:anim calcmode="lin" valueType="num">
                                      <p:cBhvr>
                                        <p:cTn id="8" dur="1000" decel="50000">
                                          <p:stCondLst>
                                            <p:cond delay="1000"/>
                                          </p:stCondLst>
                                        </p:cTn>
                                        <p:tgtEl>
                                          <p:spTgt spid="7"/>
                                        </p:tgtEl>
                                        <p:attrNameLst>
                                          <p:attrName>ppt_y</p:attrName>
                                        </p:attrNameLst>
                                      </p:cBhvr>
                                      <p:tavLst>
                                        <p:tav tm="0">
                                          <p:val>
                                            <p:strVal val="ppt_y"/>
                                          </p:val>
                                        </p:tav>
                                        <p:tav tm="100000">
                                          <p:val>
                                            <p:strVal val="ppt_y-.1"/>
                                          </p:val>
                                        </p:tav>
                                      </p:tavLst>
                                    </p:anim>
                                    <p:anim calcmode="lin" valueType="num">
                                      <p:cBhvr>
                                        <p:cTn id="9" dur="1000" accel="50000">
                                          <p:stCondLst>
                                            <p:cond delay="1000"/>
                                          </p:stCondLst>
                                        </p:cTn>
                                        <p:tgtEl>
                                          <p:spTgt spid="7"/>
                                        </p:tgtEl>
                                        <p:attrNameLst>
                                          <p:attrName>ppt_x</p:attrName>
                                        </p:attrNameLst>
                                      </p:cBhvr>
                                      <p:tavLst>
                                        <p:tav tm="0">
                                          <p:val>
                                            <p:strVal val="ppt_x"/>
                                          </p:val>
                                        </p:tav>
                                        <p:tav tm="100000">
                                          <p:val>
                                            <p:strVal val="ppt_x+.4"/>
                                          </p:val>
                                        </p:tav>
                                      </p:tavLst>
                                    </p:anim>
                                    <p:anim calcmode="lin" valueType="num">
                                      <p:cBhvr>
                                        <p:cTn id="10" dur="2000"/>
                                        <p:tgtEl>
                                          <p:spTgt spid="7"/>
                                        </p:tgtEl>
                                        <p:attrNameLst>
                                          <p:attrName>ppt_h</p:attrName>
                                        </p:attrNameLst>
                                      </p:cBhvr>
                                      <p:tavLst>
                                        <p:tav tm="0">
                                          <p:val>
                                            <p:strVal val="ppt_h"/>
                                          </p:val>
                                        </p:tav>
                                        <p:tav tm="100000">
                                          <p:val>
                                            <p:strVal val="ppt_h"/>
                                          </p:val>
                                        </p:tav>
                                      </p:tavLst>
                                    </p:anim>
                                    <p:anim calcmode="lin" valueType="num">
                                      <p:cBhvr>
                                        <p:cTn id="11" dur="1000" accel="50000">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12" dur="1000" decel="50000">
                                          <p:stCondLst>
                                            <p:cond delay="1000"/>
                                          </p:stCondLst>
                                        </p:cTn>
                                        <p:tgtEl>
                                          <p:spTgt spid="7"/>
                                        </p:tgtEl>
                                        <p:attrNameLst>
                                          <p:attrName>ppt_w</p:attrName>
                                        </p:attrNameLst>
                                      </p:cBhvr>
                                      <p:tavLst>
                                        <p:tav tm="0">
                                          <p:val>
                                            <p:strVal val="ppt_w"/>
                                          </p:val>
                                        </p:tav>
                                        <p:tav tm="100000">
                                          <p:val>
                                            <p:strVal val="ppt_w/.05"/>
                                          </p:val>
                                        </p:tav>
                                      </p:tavLst>
                                    </p:anim>
                                    <p:anim calcmode="lin" valueType="num">
                                      <p:cBhvr>
                                        <p:cTn id="13" dur="1000" accel="50000">
                                          <p:stCondLst>
                                            <p:cond delay="1000"/>
                                          </p:stCondLst>
                                        </p:cTn>
                                        <p:tgtEl>
                                          <p:spTgt spid="7"/>
                                        </p:tgtEl>
                                        <p:attrNameLst>
                                          <p:attrName>style.rotation</p:attrName>
                                        </p:attrNameLst>
                                      </p:cBhvr>
                                      <p:tavLst>
                                        <p:tav tm="0">
                                          <p:val>
                                            <p:fltVal val="0"/>
                                          </p:val>
                                        </p:tav>
                                        <p:tav tm="100000">
                                          <p:val>
                                            <p:fltVal val="-90"/>
                                          </p:val>
                                        </p:tav>
                                      </p:tavLst>
                                    </p:anim>
                                    <p:set>
                                      <p:cBhvr>
                                        <p:cTn id="14" dur="1" fill="hold">
                                          <p:stCondLst>
                                            <p:cond delay="1999"/>
                                          </p:stCondLst>
                                        </p:cTn>
                                        <p:tgtEl>
                                          <p:spTgt spid="7"/>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iterate type="lt">
                                    <p:tmPct val="10000"/>
                                  </p:iterate>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1+#ppt_w/2"/>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5" name="CuadroTexto 4"/>
          <p:cNvSpPr txBox="1"/>
          <p:nvPr/>
        </p:nvSpPr>
        <p:spPr>
          <a:xfrm>
            <a:off x="4855335" y="4641351"/>
            <a:ext cx="6624034" cy="2062103"/>
          </a:xfrm>
          <a:prstGeom prst="rect">
            <a:avLst/>
          </a:prstGeom>
          <a:noFill/>
        </p:spPr>
        <p:txBody>
          <a:bodyPr wrap="square" rtlCol="0">
            <a:spAutoFit/>
          </a:bodyPr>
          <a:lstStyle/>
          <a:p>
            <a:pPr algn="just"/>
            <a:r>
              <a:rPr lang="es-PE" sz="32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No ames las formas, los cuerpos, ni las apariencias…esas cosas que se deterioran con el tiempo….procura enamorarte de las almas, a ellas el tiempo no las puede tocar!!!</a:t>
            </a:r>
            <a:endParaRPr lang="es-PE"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endParaRPr>
          </a:p>
        </p:txBody>
      </p:sp>
      <p:pic>
        <p:nvPicPr>
          <p:cNvPr id="3082" name="Picture 10" descr="http://0mue9g.blu.livefilestore.com/y1pKZNgoI2qec0xBSH_cXam4CBBi94FDAGk0KeCIyTPSeT5HbUqkXe4M8Oy462DnuS07nFTB05H5xM/TEQUIERO.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20264744">
            <a:off x="369637" y="4443326"/>
            <a:ext cx="4524375" cy="194310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http://montajesparafotos.org/wp-content/uploads/2013/04/como-editar-fotos-con-detalles-romanticos.jpg"/>
          <p:cNvPicPr>
            <a:picLocks noChangeAspect="1" noChangeArrowheads="1"/>
          </p:cNvPicPr>
          <p:nvPr/>
        </p:nvPicPr>
        <p:blipFill rotWithShape="1">
          <a:blip r:embed="rId4">
            <a:extLst>
              <a:ext uri="{28A0092B-C50C-407E-A947-70E740481C1C}">
                <a14:useLocalDpi xmlns:a14="http://schemas.microsoft.com/office/drawing/2010/main" val="0"/>
              </a:ext>
            </a:extLst>
          </a:blip>
          <a:srcRect b="2723"/>
          <a:stretch/>
        </p:blipFill>
        <p:spPr bwMode="auto">
          <a:xfrm>
            <a:off x="0" y="-2741"/>
            <a:ext cx="12192000" cy="6860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59976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2000">
        <p15:prstTrans prst="win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1" fill="hold" nodeType="clickEffect">
                                  <p:stCondLst>
                                    <p:cond delay="0"/>
                                  </p:stCondLst>
                                  <p:childTnLst>
                                    <p:anim calcmode="lin" valueType="num">
                                      <p:cBhvr additive="base">
                                        <p:cTn id="6" dur="2000"/>
                                        <p:tgtEl>
                                          <p:spTgt spid="6"/>
                                        </p:tgtEl>
                                        <p:attrNameLst>
                                          <p:attrName>ppt_x</p:attrName>
                                        </p:attrNameLst>
                                      </p:cBhvr>
                                      <p:tavLst>
                                        <p:tav tm="0">
                                          <p:val>
                                            <p:strVal val="ppt_x"/>
                                          </p:val>
                                        </p:tav>
                                        <p:tav tm="100000">
                                          <p:val>
                                            <p:strVal val="ppt_x"/>
                                          </p:val>
                                        </p:tav>
                                      </p:tavLst>
                                    </p:anim>
                                    <p:anim calcmode="lin" valueType="num">
                                      <p:cBhvr additive="base">
                                        <p:cTn id="7" dur="2000"/>
                                        <p:tgtEl>
                                          <p:spTgt spid="6"/>
                                        </p:tgtEl>
                                        <p:attrNameLst>
                                          <p:attrName>ppt_y</p:attrName>
                                        </p:attrNameLst>
                                      </p:cBhvr>
                                      <p:tavLst>
                                        <p:tav tm="0">
                                          <p:val>
                                            <p:strVal val="ppt_y"/>
                                          </p:val>
                                        </p:tav>
                                        <p:tav tm="100000">
                                          <p:val>
                                            <p:strVal val="0-ppt_h/2"/>
                                          </p:val>
                                        </p:tav>
                                      </p:tavLst>
                                    </p:anim>
                                    <p:set>
                                      <p:cBhvr>
                                        <p:cTn id="8" dur="1" fill="hold">
                                          <p:stCondLst>
                                            <p:cond delay="1999"/>
                                          </p:stCondLst>
                                        </p:cTn>
                                        <p:tgtEl>
                                          <p:spTgt spid="6"/>
                                        </p:tgtEl>
                                        <p:attrNameLst>
                                          <p:attrName>style.visibility</p:attrName>
                                        </p:attrNameLst>
                                      </p:cBhvr>
                                      <p:to>
                                        <p:strVal val="hidden"/>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iterate type="lt">
                                    <p:tmPct val="1000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www.imagenesdeamor.cc/wp-content/uploads/2015/02/00fb2_frase_para_el_facebook_parejas-romanticas-para-facebook.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4.bp.blogspot.com/-hBVCw8gRqkA/UfpMJTnaKzI/AAAAAAABDOw/hhjIUbXeT24/s1600/Gifs+Animados+de+Amor,+Corazones+48.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20678649">
            <a:off x="244047" y="1810449"/>
            <a:ext cx="5836170" cy="5300273"/>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p:cNvSpPr txBox="1"/>
          <p:nvPr/>
        </p:nvSpPr>
        <p:spPr>
          <a:xfrm rot="20742297">
            <a:off x="2300618" y="3740260"/>
            <a:ext cx="1969477" cy="2677656"/>
          </a:xfrm>
          <a:prstGeom prst="rect">
            <a:avLst/>
          </a:prstGeom>
          <a:noFill/>
        </p:spPr>
        <p:txBody>
          <a:bodyPr wrap="square" rtlCol="0">
            <a:spAutoFit/>
          </a:bodyPr>
          <a:lstStyle/>
          <a:p>
            <a:pPr algn="ctr"/>
            <a:r>
              <a:rPr lang="es-PE"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onotype Corsiva" panose="03010101010201010101" pitchFamily="66" charset="0"/>
              </a:rPr>
              <a:t>El amor </a:t>
            </a:r>
          </a:p>
          <a:p>
            <a:pPr algn="ctr"/>
            <a:r>
              <a:rPr lang="es-PE"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onotype Corsiva" panose="03010101010201010101" pitchFamily="66" charset="0"/>
              </a:rPr>
              <a:t>no se conoce por lo que exige sino </a:t>
            </a:r>
          </a:p>
          <a:p>
            <a:pPr algn="ctr"/>
            <a:r>
              <a:rPr lang="es-PE" sz="28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onotype Corsiva" panose="03010101010201010101" pitchFamily="66" charset="0"/>
              </a:rPr>
              <a:t>por lo que ofrece</a:t>
            </a:r>
            <a:endParaRPr lang="es-PE" sz="28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Monotype Corsiva" panose="03010101010201010101" pitchFamily="66" charset="0"/>
            </a:endParaRPr>
          </a:p>
        </p:txBody>
      </p:sp>
      <p:pic>
        <p:nvPicPr>
          <p:cNvPr id="8" name="Picture 6" descr="http://2.bp.blogspot.com/-7jYIQSrb_ic/U8ZNDq_TLdI/AAAAAAAAAKk/VUd_4pK6PNw/s1600/gifs-animados-flores-y-la-naturaleza-139462.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0" y="5716476"/>
            <a:ext cx="4667250" cy="1213904"/>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upo 2"/>
          <p:cNvGrpSpPr/>
          <p:nvPr/>
        </p:nvGrpSpPr>
        <p:grpSpPr>
          <a:xfrm>
            <a:off x="0" y="0"/>
            <a:ext cx="12192000" cy="7021730"/>
            <a:chOff x="0" y="0"/>
            <a:chExt cx="12192000" cy="7021730"/>
          </a:xfrm>
        </p:grpSpPr>
        <p:pic>
          <p:nvPicPr>
            <p:cNvPr id="2050" name="Picture 2" descr="http://fotosdeamorparadescargar.com/wp-content/uploads/2015/07/Descargar-Im%C3%A1genes-Para-Celular-con-beso.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2192000" cy="70217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Coeur  ...">
              <a:hlinkClick r:id="rId6" tooltip="Agrandir l'image de chezmanima.centerblog.net"/>
            </p:cNvPr>
            <p:cNvPicPr>
              <a:picLocks noChangeAspect="1" noChangeArrowheads="1" noCrop="1"/>
            </p:cNvPicPr>
            <p:nvPr/>
          </p:nvPicPr>
          <p:blipFill>
            <a:blip r:embed="rId7"/>
            <a:srcRect/>
            <a:stretch>
              <a:fillRect/>
            </a:stretch>
          </p:blipFill>
          <p:spPr bwMode="auto">
            <a:xfrm>
              <a:off x="5071543" y="3930550"/>
              <a:ext cx="1741053" cy="1785926"/>
            </a:xfrm>
            <a:prstGeom prst="rect">
              <a:avLst/>
            </a:prstGeom>
            <a:noFill/>
          </p:spPr>
        </p:pic>
      </p:grpSp>
    </p:spTree>
    <p:extLst>
      <p:ext uri="{BB962C8B-B14F-4D97-AF65-F5344CB8AC3E}">
        <p14:creationId xmlns:p14="http://schemas.microsoft.com/office/powerpoint/2010/main" val="3363391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8000">
        <p15:prstTrans prst="wind"/>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xit" presetSubtype="0" fill="hold" nodeType="clickEffect">
                                  <p:stCondLst>
                                    <p:cond delay="0"/>
                                  </p:stCondLst>
                                  <p:childTnLst>
                                    <p:animEffect transition="out" filter="fade">
                                      <p:cBhvr>
                                        <p:cTn id="6" dur="3000"/>
                                        <p:tgtEl>
                                          <p:spTgt spid="3"/>
                                        </p:tgtEl>
                                      </p:cBhvr>
                                    </p:animEffect>
                                    <p:anim calcmode="lin" valueType="num">
                                      <p:cBhvr>
                                        <p:cTn id="7" dur="3000"/>
                                        <p:tgtEl>
                                          <p:spTgt spid="3"/>
                                        </p:tgtEl>
                                        <p:attrNameLst>
                                          <p:attrName>ppt_x</p:attrName>
                                        </p:attrNameLst>
                                      </p:cBhvr>
                                      <p:tavLst>
                                        <p:tav tm="0">
                                          <p:val>
                                            <p:strVal val="ppt_x"/>
                                          </p:val>
                                        </p:tav>
                                        <p:tav tm="100000">
                                          <p:val>
                                            <p:strVal val="ppt_x"/>
                                          </p:val>
                                        </p:tav>
                                      </p:tavLst>
                                    </p:anim>
                                    <p:anim calcmode="lin" valueType="num">
                                      <p:cBhvr>
                                        <p:cTn id="8" dur="3000"/>
                                        <p:tgtEl>
                                          <p:spTgt spid="3"/>
                                        </p:tgtEl>
                                        <p:attrNameLst>
                                          <p:attrName>ppt_y</p:attrName>
                                        </p:attrNameLst>
                                      </p:cBhvr>
                                      <p:tavLst>
                                        <p:tav tm="0">
                                          <p:val>
                                            <p:strVal val="ppt_y"/>
                                          </p:val>
                                        </p:tav>
                                        <p:tav tm="100000">
                                          <p:val>
                                            <p:strVal val="ppt_y-.1"/>
                                          </p:val>
                                        </p:tav>
                                      </p:tavLst>
                                    </p:anim>
                                    <p:set>
                                      <p:cBhvr>
                                        <p:cTn id="9" dur="1" fill="hold">
                                          <p:stCondLst>
                                            <p:cond delay="2999"/>
                                          </p:stCondLst>
                                        </p:cTn>
                                        <p:tgtEl>
                                          <p:spTgt spid="3"/>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iterate type="lt">
                                    <p:tmPct val="10000"/>
                                  </p:iterate>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0-#ppt_w/2"/>
                                          </p:val>
                                        </p:tav>
                                        <p:tav tm="100000">
                                          <p:val>
                                            <p:strVal val="#ppt_x"/>
                                          </p:val>
                                        </p:tav>
                                      </p:tavLst>
                                    </p:anim>
                                    <p:anim calcmode="lin" valueType="num">
                                      <p:cBhvr additive="base">
                                        <p:cTn id="1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o 5"/>
          <p:cNvGrpSpPr/>
          <p:nvPr/>
        </p:nvGrpSpPr>
        <p:grpSpPr>
          <a:xfrm>
            <a:off x="0" y="-13789"/>
            <a:ext cx="12192000" cy="6858000"/>
            <a:chOff x="0" y="-13789"/>
            <a:chExt cx="12192000" cy="6858000"/>
          </a:xfrm>
        </p:grpSpPr>
        <p:grpSp>
          <p:nvGrpSpPr>
            <p:cNvPr id="2" name="Grupo 1"/>
            <p:cNvGrpSpPr/>
            <p:nvPr/>
          </p:nvGrpSpPr>
          <p:grpSpPr>
            <a:xfrm>
              <a:off x="0" y="-13789"/>
              <a:ext cx="12192000" cy="6858000"/>
              <a:chOff x="0" y="0"/>
              <a:chExt cx="12192000" cy="685800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124" name="Picture 4" descr="http://imagenes.4ever.eu/data/download/amor/pareja/pareja-en-abrazo,-parque-al-atardecer,-arena,-romantica-160564.jpg"/>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7250" l="10000" r="100000">
                            <a14:foregroundMark x1="10417" y1="96250" x2="11250" y2="96250"/>
                            <a14:foregroundMark x1="42292" y1="55000" x2="43125" y2="43167"/>
                            <a14:foregroundMark x1="77083" y1="59167" x2="79531" y2="63500"/>
                            <a14:foregroundMark x1="59062" y1="25500" x2="58385" y2="32917"/>
                            <a14:backgroundMark x1="15885" y1="85083" x2="43958" y2="27917"/>
                            <a14:backgroundMark x1="79271" y1="44500" x2="82813" y2="62167"/>
                            <a14:backgroundMark x1="11771" y1="89417" x2="26354" y2="87250"/>
                            <a14:backgroundMark x1="18021" y1="95583" x2="97813" y2="94917"/>
                            <a14:backgroundMark x1="28125" y1="71333" x2="46927" y2="28583"/>
                            <a14:backgroundMark x1="60729" y1="33833" x2="59740" y2="17417"/>
                          </a14:backgroundRemoval>
                        </a14:imgEffect>
                      </a14:imgLayer>
                    </a14:imgProps>
                  </a:ext>
                  <a:ext uri="{28A0092B-C50C-407E-A947-70E740481C1C}">
                    <a14:useLocalDpi xmlns:a14="http://schemas.microsoft.com/office/drawing/2010/main" val="0"/>
                  </a:ext>
                </a:extLst>
              </a:blip>
              <a:srcRect/>
              <a:stretch>
                <a:fillRect/>
              </a:stretch>
            </p:blipFill>
            <p:spPr bwMode="auto">
              <a:xfrm>
                <a:off x="5587964" y="1588041"/>
                <a:ext cx="6392001" cy="3920458"/>
              </a:xfrm>
              <a:prstGeom prst="rect">
                <a:avLst/>
              </a:prstGeom>
              <a:noFill/>
              <a:extLst>
                <a:ext uri="{909E8E84-426E-40DD-AFC4-6F175D3DCCD1}">
                  <a14:hiddenFill xmlns:a14="http://schemas.microsoft.com/office/drawing/2010/main">
                    <a:solidFill>
                      <a:srgbClr val="FFFFFF"/>
                    </a:solidFill>
                  </a14:hiddenFill>
                </a:ext>
              </a:extLst>
            </p:spPr>
          </p:pic>
        </p:grpSp>
        <p:pic>
          <p:nvPicPr>
            <p:cNvPr id="5122" name="Picture 2" descr="http://sherly.mobile9.com/download/media/210/twohearts-_wht1h7po.gif"/>
            <p:cNvPicPr>
              <a:picLocks noChangeAspect="1" noChangeArrowheads="1" noCrop="1"/>
            </p:cNvPicPr>
            <p:nvPr/>
          </p:nvPicPr>
          <p:blipFill>
            <a:blip r:embed="rId5">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9693965" y="380999"/>
              <a:ext cx="2286000" cy="3048001"/>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CuadroTexto 3"/>
          <p:cNvSpPr txBox="1"/>
          <p:nvPr/>
        </p:nvSpPr>
        <p:spPr>
          <a:xfrm>
            <a:off x="0" y="3717085"/>
            <a:ext cx="3734873" cy="2554545"/>
          </a:xfrm>
          <a:prstGeom prst="rect">
            <a:avLst/>
          </a:prstGeom>
          <a:noFill/>
          <a:ln>
            <a:noFill/>
          </a:ln>
        </p:spPr>
        <p:txBody>
          <a:bodyPr wrap="square" rtlCol="0">
            <a:spAutoFit/>
          </a:bodyPr>
          <a:lstStyle/>
          <a:p>
            <a:pPr algn="ctr"/>
            <a:r>
              <a:rPr lang="es-PE" sz="3200" b="1" dirty="0" smtClean="0">
                <a:ln w="13462">
                  <a:solidFill>
                    <a:schemeClr val="bg1"/>
                  </a:solidFill>
                  <a:prstDash val="solid"/>
                </a:ln>
                <a:solidFill>
                  <a:srgbClr val="660066"/>
                </a:solidFill>
                <a:effectLst>
                  <a:outerShdw dist="38100" dir="2700000" algn="bl" rotWithShape="0">
                    <a:schemeClr val="accent5"/>
                  </a:outerShdw>
                </a:effectLst>
                <a:latin typeface="Monotype Corsiva" panose="03010101010201010101" pitchFamily="66" charset="0"/>
              </a:rPr>
              <a:t>No existe amor en paz, siempre viene acompañado de agonías, éxtasis, alegrías intensas y tristezas profundas.</a:t>
            </a:r>
            <a:endParaRPr lang="es-PE" sz="3200" b="1" dirty="0">
              <a:ln w="13462">
                <a:solidFill>
                  <a:schemeClr val="bg1"/>
                </a:solidFill>
                <a:prstDash val="solid"/>
              </a:ln>
              <a:solidFill>
                <a:srgbClr val="660066"/>
              </a:solidFill>
              <a:effectLst>
                <a:outerShdw dist="38100" dir="2700000" algn="bl" rotWithShape="0">
                  <a:schemeClr val="accent5"/>
                </a:outerShdw>
              </a:effectLst>
              <a:latin typeface="Monotype Corsiva" panose="03010101010201010101" pitchFamily="66" charset="0"/>
            </a:endParaRPr>
          </a:p>
        </p:txBody>
      </p:sp>
      <p:grpSp>
        <p:nvGrpSpPr>
          <p:cNvPr id="8" name="Grupo 7"/>
          <p:cNvGrpSpPr/>
          <p:nvPr/>
        </p:nvGrpSpPr>
        <p:grpSpPr>
          <a:xfrm>
            <a:off x="-103031" y="-13789"/>
            <a:ext cx="13578065" cy="7188865"/>
            <a:chOff x="0" y="-37874"/>
            <a:chExt cx="12192000" cy="7188865"/>
          </a:xfrm>
        </p:grpSpPr>
        <p:pic>
          <p:nvPicPr>
            <p:cNvPr id="4098" name="Picture 2" descr="https://lh3.googleusercontent.com/eql5wYMf6oVKctf-_YhqdeshluQbR_vruKCSIhVMU7EUiaQe9qmFiWbyQfDqlMxooCXqYqVUC09LJW-_cckhAGTCZ_2yWN6JXySY6w4wSRuuoJNa4ZDqhoOmTc16ut9GzF5Uc-QMyq2ANrmpbfsZUH4CT4ACDPjnFHqY1A17vUk86r41kQG-5L17mZOCXwWtDMReuEfVIMLp9QwRVoOd_dyfrGQrIHbTj-4HsUkBY0QoMZLLzy91QnzVPtVbQeuCqORGSdv1J4mGFL_rt2vwghddDi_jnxDEF8IwtG0CyEzkTr8SjmApzkq98HIo4VdqFyLHQJ4NZPpXhFCUJeXSW2Vhi8GYTvb0qWB-9YX277-RMZ3rGxyNXZzN-r3IrtNq4En5h6Pd0liC3J4UEP3hFHB4_LjhoVIx1OyPjdZdc1p5_WH8l-N6TlnJX03_vZ6xaEMcXF6h1AONscnM0wdl1JunrnrdwWB1gLD4zMkxGupPZHecc4DTBAGsuCYoxU5EKtkvSPeZcXw7aYOfr8ZlddNQOyuQSjoFyEUZKwXQbU2_HxjcZs3V1VttfIJOn2i3b56G=s520-n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7874"/>
              <a:ext cx="12192000" cy="6882085"/>
            </a:xfrm>
            <a:prstGeom prst="rect">
              <a:avLst/>
            </a:prstGeom>
            <a:noFill/>
            <a:extLst>
              <a:ext uri="{909E8E84-426E-40DD-AFC4-6F175D3DCCD1}">
                <a14:hiddenFill xmlns:a14="http://schemas.microsoft.com/office/drawing/2010/main">
                  <a:solidFill>
                    <a:srgbClr val="FFFFFF"/>
                  </a:solidFill>
                </a14:hiddenFill>
              </a:ext>
            </a:extLst>
          </p:spPr>
        </p:pic>
        <p:pic>
          <p:nvPicPr>
            <p:cNvPr id="7" name="Imagen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75929" y="3739163"/>
              <a:ext cx="2276329" cy="3411828"/>
            </a:xfrm>
            <a:prstGeom prst="rect">
              <a:avLst/>
            </a:prstGeom>
          </p:spPr>
        </p:pic>
      </p:grpSp>
    </p:spTree>
    <p:extLst>
      <p:ext uri="{BB962C8B-B14F-4D97-AF65-F5344CB8AC3E}">
        <p14:creationId xmlns:p14="http://schemas.microsoft.com/office/powerpoint/2010/main" val="3704658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15000">
        <p15:prstTrans prst="wind" invX="1"/>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xit" presetSubtype="0" fill="hold" nodeType="clickEffect">
                                  <p:stCondLst>
                                    <p:cond delay="0"/>
                                  </p:stCondLst>
                                  <p:childTnLst>
                                    <p:animEffect transition="out" filter="fade">
                                      <p:cBhvr>
                                        <p:cTn id="6" dur="1600" accel="100000">
                                          <p:stCondLst>
                                            <p:cond delay="400"/>
                                          </p:stCondLst>
                                        </p:cTn>
                                        <p:tgtEl>
                                          <p:spTgt spid="8"/>
                                        </p:tgtEl>
                                      </p:cBhvr>
                                    </p:animEffect>
                                    <p:anim calcmode="lin" valueType="num">
                                      <p:cBhvr>
                                        <p:cTn id="7" dur="1600" accel="100000">
                                          <p:stCondLst>
                                            <p:cond delay="400"/>
                                          </p:stCondLst>
                                        </p:cTn>
                                        <p:tgtEl>
                                          <p:spTgt spid="8"/>
                                        </p:tgtEl>
                                        <p:attrNameLst>
                                          <p:attrName>style.rotation</p:attrName>
                                        </p:attrNameLst>
                                      </p:cBhvr>
                                      <p:tavLst>
                                        <p:tav tm="0">
                                          <p:val>
                                            <p:fltVal val="0"/>
                                          </p:val>
                                        </p:tav>
                                        <p:tav tm="100000">
                                          <p:val>
                                            <p:fltVal val="-90"/>
                                          </p:val>
                                        </p:tav>
                                      </p:tavLst>
                                    </p:anim>
                                    <p:anim calcmode="lin" valueType="num">
                                      <p:cBhvr>
                                        <p:cTn id="8" dur="400" decel="100000"/>
                                        <p:tgtEl>
                                          <p:spTgt spid="8"/>
                                        </p:tgtEl>
                                        <p:attrNameLst>
                                          <p:attrName>ppt_x</p:attrName>
                                        </p:attrNameLst>
                                      </p:cBhvr>
                                      <p:tavLst>
                                        <p:tav tm="0">
                                          <p:val>
                                            <p:strVal val="ppt_x"/>
                                          </p:val>
                                        </p:tav>
                                        <p:tav tm="100000">
                                          <p:val>
                                            <p:strVal val="ppt_x-0.05"/>
                                          </p:val>
                                        </p:tav>
                                      </p:tavLst>
                                    </p:anim>
                                    <p:anim calcmode="lin" valueType="num">
                                      <p:cBhvr>
                                        <p:cTn id="9" dur="400" decel="100000"/>
                                        <p:tgtEl>
                                          <p:spTgt spid="8"/>
                                        </p:tgtEl>
                                        <p:attrNameLst>
                                          <p:attrName>ppt_y</p:attrName>
                                        </p:attrNameLst>
                                      </p:cBhvr>
                                      <p:tavLst>
                                        <p:tav tm="0">
                                          <p:val>
                                            <p:strVal val="ppt_y"/>
                                          </p:val>
                                        </p:tav>
                                        <p:tav tm="100000">
                                          <p:val>
                                            <p:strVal val="ppt_y+0.1"/>
                                          </p:val>
                                        </p:tav>
                                      </p:tavLst>
                                    </p:anim>
                                    <p:anim calcmode="lin" valueType="num">
                                      <p:cBhvr>
                                        <p:cTn id="10" dur="1600" accel="100000">
                                          <p:stCondLst>
                                            <p:cond delay="400"/>
                                          </p:stCondLst>
                                        </p:cTn>
                                        <p:tgtEl>
                                          <p:spTgt spid="8"/>
                                        </p:tgtEl>
                                        <p:attrNameLst>
                                          <p:attrName>ppt_x</p:attrName>
                                        </p:attrNameLst>
                                      </p:cBhvr>
                                      <p:tavLst>
                                        <p:tav tm="0">
                                          <p:val>
                                            <p:strVal val="ppt_x"/>
                                          </p:val>
                                        </p:tav>
                                        <p:tav tm="100000">
                                          <p:val>
                                            <p:strVal val="ppt_x+0.4+0.05"/>
                                          </p:val>
                                        </p:tav>
                                      </p:tavLst>
                                    </p:anim>
                                    <p:anim calcmode="lin" valueType="num">
                                      <p:cBhvr>
                                        <p:cTn id="11" dur="1600" accel="100000">
                                          <p:stCondLst>
                                            <p:cond delay="400"/>
                                          </p:stCondLst>
                                        </p:cTn>
                                        <p:tgtEl>
                                          <p:spTgt spid="8"/>
                                        </p:tgtEl>
                                        <p:attrNameLst>
                                          <p:attrName>ppt_y</p:attrName>
                                        </p:attrNameLst>
                                      </p:cBhvr>
                                      <p:tavLst>
                                        <p:tav tm="0">
                                          <p:val>
                                            <p:strVal val="ppt_y"/>
                                          </p:val>
                                        </p:tav>
                                        <p:tav tm="100000">
                                          <p:val>
                                            <p:strVal val="ppt_y-0.4-0.1"/>
                                          </p:val>
                                        </p:tav>
                                      </p:tavLst>
                                    </p:anim>
                                    <p:set>
                                      <p:cBhvr>
                                        <p:cTn id="12"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rcRect b="3264"/>
          <a:stretch/>
        </p:blipFill>
        <p:spPr>
          <a:xfrm>
            <a:off x="-167426" y="-103031"/>
            <a:ext cx="5718221" cy="7070501"/>
          </a:xfrm>
          <a:prstGeom prst="rect">
            <a:avLst/>
          </a:prstGeom>
          <a:ln>
            <a:noFill/>
          </a:ln>
          <a:effectLst>
            <a:softEdge rad="112500"/>
          </a:effectLst>
        </p:spPr>
      </p:pic>
      <p:pic>
        <p:nvPicPr>
          <p:cNvPr id="7" name="Imagen 6"/>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4700"/>
                    </a14:imgEffect>
                  </a14:imgLayer>
                </a14:imgProps>
              </a:ext>
              <a:ext uri="{28A0092B-C50C-407E-A947-70E740481C1C}">
                <a14:useLocalDpi xmlns:a14="http://schemas.microsoft.com/office/drawing/2010/main" val="0"/>
              </a:ext>
            </a:extLst>
          </a:blip>
          <a:srcRect l="10249" t="2463" r="-3942" b="-2463"/>
          <a:stretch/>
        </p:blipFill>
        <p:spPr>
          <a:xfrm>
            <a:off x="5357609" y="-103031"/>
            <a:ext cx="7225050" cy="7225048"/>
          </a:xfrm>
          <a:prstGeom prst="rect">
            <a:avLst/>
          </a:prstGeom>
          <a:ln>
            <a:noFill/>
          </a:ln>
          <a:effectLst>
            <a:softEdge rad="112500"/>
          </a:effectLst>
        </p:spPr>
      </p:pic>
      <p:sp>
        <p:nvSpPr>
          <p:cNvPr id="10" name="Rectángulo 9"/>
          <p:cNvSpPr/>
          <p:nvPr/>
        </p:nvSpPr>
        <p:spPr>
          <a:xfrm rot="18827155">
            <a:off x="1453988" y="3001433"/>
            <a:ext cx="4112653" cy="2677656"/>
          </a:xfrm>
          <a:prstGeom prst="rect">
            <a:avLst/>
          </a:prstGeom>
        </p:spPr>
        <p:txBody>
          <a:bodyPr wrap="square">
            <a:spAutoFit/>
          </a:bodyPr>
          <a:lstStyle/>
          <a:p>
            <a:r>
              <a:rPr lang="es-PE" sz="2400" b="0" i="1" dirty="0" smtClean="0">
                <a:solidFill>
                  <a:srgbClr val="666666"/>
                </a:solidFill>
                <a:effectLst/>
                <a:latin typeface="Monotype Corsiva" panose="03010101010201010101" pitchFamily="66" charset="0"/>
              </a:rPr>
              <a:t> </a:t>
            </a:r>
            <a:r>
              <a:rPr lang="es-PE" sz="2400" b="1" i="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El amor es un símbolo  de la</a:t>
            </a:r>
          </a:p>
          <a:p>
            <a:r>
              <a:rPr lang="es-PE" sz="2400" b="1" i="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 </a:t>
            </a:r>
            <a:r>
              <a:rPr lang="es-PE" sz="2400" b="1" i="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    eternidad y acaba con  la </a:t>
            </a:r>
          </a:p>
          <a:p>
            <a:r>
              <a:rPr lang="es-PE" sz="2400" b="1" i="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           noción del tiempo, </a:t>
            </a:r>
          </a:p>
          <a:p>
            <a:pPr algn="ctr"/>
            <a:r>
              <a:rPr lang="es-PE" sz="2400" b="1" i="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destruyendo todo recuerdo </a:t>
            </a:r>
          </a:p>
          <a:p>
            <a:pPr algn="ctr"/>
            <a:r>
              <a:rPr lang="es-PE" sz="2400" b="1" i="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   de un principio y todo </a:t>
            </a:r>
          </a:p>
          <a:p>
            <a:pPr algn="ctr"/>
            <a:r>
              <a:rPr lang="es-PE" sz="2400" b="1" i="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  temor a un</a:t>
            </a:r>
          </a:p>
          <a:p>
            <a:pPr algn="ctr"/>
            <a:r>
              <a:rPr lang="es-PE" sz="2400" b="1" i="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      fin.</a:t>
            </a:r>
            <a:endParaRPr lang="es-PE" sz="2400" b="1" i="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endParaRPr>
          </a:p>
        </p:txBody>
      </p:sp>
      <p:pic>
        <p:nvPicPr>
          <p:cNvPr id="11" name="Picture 2" descr="http://fotos0.mundofotos.net/2008/13_12_2008/mio_amore1229179088/cupido.jpg"/>
          <p:cNvPicPr>
            <a:picLocks noChangeAspect="1" noChangeArrowheads="1"/>
          </p:cNvPicPr>
          <p:nvPr/>
        </p:nvPicPr>
        <p:blipFill>
          <a:blip r:embed="rId6">
            <a:clrChange>
              <a:clrFrom>
                <a:srgbClr val="FFFFFF"/>
              </a:clrFrom>
              <a:clrTo>
                <a:srgbClr val="FFFFFF">
                  <a:alpha val="0"/>
                </a:srgbClr>
              </a:clrTo>
            </a:clrChange>
            <a:extLst>
              <a:ext uri="{BEBA8EAE-BF5A-486C-A8C5-ECC9F3942E4B}">
                <a14:imgProps xmlns:a14="http://schemas.microsoft.com/office/drawing/2010/main">
                  <a14:imgLayer r:embed="rId7">
                    <a14:imgEffect>
                      <a14:backgroundRemoval t="0" b="98291" l="250" r="99750"/>
                    </a14:imgEffect>
                  </a14:imgLayer>
                </a14:imgProps>
              </a:ext>
              <a:ext uri="{28A0092B-C50C-407E-A947-70E740481C1C}">
                <a14:useLocalDpi xmlns:a14="http://schemas.microsoft.com/office/drawing/2010/main" val="0"/>
              </a:ext>
            </a:extLst>
          </a:blip>
          <a:srcRect/>
          <a:stretch>
            <a:fillRect/>
          </a:stretch>
        </p:blipFill>
        <p:spPr bwMode="auto">
          <a:xfrm rot="19799793">
            <a:off x="249899" y="317171"/>
            <a:ext cx="2829250" cy="2482667"/>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7426" y="32720"/>
            <a:ext cx="12359426" cy="6858000"/>
          </a:xfrm>
          <a:prstGeom prst="rect">
            <a:avLst/>
          </a:prstGeom>
        </p:spPr>
      </p:pic>
    </p:spTree>
    <p:extLst>
      <p:ext uri="{BB962C8B-B14F-4D97-AF65-F5344CB8AC3E}">
        <p14:creationId xmlns:p14="http://schemas.microsoft.com/office/powerpoint/2010/main" val="3453948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17000">
        <p15:prstTrans prst="wind" invX="1"/>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xit" presetSubtype="0" fill="hold" nodeType="clickEffect">
                                  <p:stCondLst>
                                    <p:cond delay="0"/>
                                  </p:stCondLst>
                                  <p:childTnLst>
                                    <p:anim calcmode="lin" valueType="num">
                                      <p:cBhvr>
                                        <p:cTn id="6" dur="2000"/>
                                        <p:tgtEl>
                                          <p:spTgt spid="2"/>
                                        </p:tgtEl>
                                        <p:attrNameLst>
                                          <p:attrName>ppt_w</p:attrName>
                                        </p:attrNameLst>
                                      </p:cBhvr>
                                      <p:tavLst>
                                        <p:tav tm="0">
                                          <p:val>
                                            <p:strVal val="ppt_w"/>
                                          </p:val>
                                        </p:tav>
                                        <p:tav tm="100000">
                                          <p:val>
                                            <p:fltVal val="0"/>
                                          </p:val>
                                        </p:tav>
                                      </p:tavLst>
                                    </p:anim>
                                    <p:anim calcmode="lin" valueType="num">
                                      <p:cBhvr>
                                        <p:cTn id="7" dur="2000"/>
                                        <p:tgtEl>
                                          <p:spTgt spid="2"/>
                                        </p:tgtEl>
                                        <p:attrNameLst>
                                          <p:attrName>ppt_h</p:attrName>
                                        </p:attrNameLst>
                                      </p:cBhvr>
                                      <p:tavLst>
                                        <p:tav tm="0">
                                          <p:val>
                                            <p:strVal val="ppt_h"/>
                                          </p:val>
                                        </p:tav>
                                        <p:tav tm="100000">
                                          <p:val>
                                            <p:fltVal val="0"/>
                                          </p:val>
                                        </p:tav>
                                      </p:tavLst>
                                    </p:anim>
                                    <p:anim calcmode="lin" valueType="num">
                                      <p:cBhvr>
                                        <p:cTn id="8" dur="2000"/>
                                        <p:tgtEl>
                                          <p:spTgt spid="2"/>
                                        </p:tgtEl>
                                        <p:attrNameLst>
                                          <p:attrName>style.rotation</p:attrName>
                                        </p:attrNameLst>
                                      </p:cBhvr>
                                      <p:tavLst>
                                        <p:tav tm="0">
                                          <p:val>
                                            <p:fltVal val="0"/>
                                          </p:val>
                                        </p:tav>
                                        <p:tav tm="100000">
                                          <p:val>
                                            <p:fltVal val="90"/>
                                          </p:val>
                                        </p:tav>
                                      </p:tavLst>
                                    </p:anim>
                                    <p:animEffect transition="out" filter="fade">
                                      <p:cBhvr>
                                        <p:cTn id="9" dur="2000"/>
                                        <p:tgtEl>
                                          <p:spTgt spid="2"/>
                                        </p:tgtEl>
                                      </p:cBhvr>
                                    </p:animEffect>
                                    <p:set>
                                      <p:cBhvr>
                                        <p:cTn id="10" dur="1" fill="hold">
                                          <p:stCondLst>
                                            <p:cond delay="1999"/>
                                          </p:stCondLst>
                                        </p:cTn>
                                        <p:tgtEl>
                                          <p:spTgt spid="2"/>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12" fill="hold" grpId="0" nodeType="clickEffect">
                                  <p:stCondLst>
                                    <p:cond delay="0"/>
                                  </p:stCondLst>
                                  <p:iterate type="lt">
                                    <p:tmPct val="10000"/>
                                  </p:iterate>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0-#ppt_w/2"/>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4" descr="https://lh3.googleusercontent.com/-PfPSAtrGZAw/Vd4xJVqIRFI/AAAAAAAAAIU/ucXckEd-OTY/w546-h387/5.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ángulo 5"/>
          <p:cNvSpPr/>
          <p:nvPr/>
        </p:nvSpPr>
        <p:spPr>
          <a:xfrm>
            <a:off x="3322751" y="-12879"/>
            <a:ext cx="8869250" cy="1292662"/>
          </a:xfrm>
          <a:prstGeom prst="rect">
            <a:avLst/>
          </a:prstGeom>
        </p:spPr>
        <p:txBody>
          <a:bodyPr wrap="square">
            <a:spAutoFit/>
          </a:bodyPr>
          <a:lstStyle/>
          <a:p>
            <a:pPr algn="ctr"/>
            <a:r>
              <a:rPr lang="es-PE" sz="2600" b="1" i="0"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El tiempo es demasiado lento para los que esperan, demasiado rápido para los que temen, demasiado largo para los que lamentan, demasiado corto para los que celebran. Pero para los que aman, el tiempo es la eternidad</a:t>
            </a:r>
            <a:endParaRPr lang="es-PE" sz="2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endParaRPr>
          </a:p>
        </p:txBody>
      </p:sp>
      <p:pic>
        <p:nvPicPr>
          <p:cNvPr id="2052" name="Picture 4" descr="http://thumbs.dreamstime.com/x/corazones-y-flecha-de-amor-1277218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8058" y="1741277"/>
            <a:ext cx="2962140" cy="2962140"/>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http://fondosdepantallaenmovimiento.com/wp-content/uploads/2016/01/fondos-de-pantalla-para-parejas-para-pc-400x3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 y="-12879"/>
            <a:ext cx="12192000" cy="6870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4700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16000">
        <p15:prstTrans prst="wind"/>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544" fill="hold" nodeType="clickEffect">
                                  <p:stCondLst>
                                    <p:cond delay="0"/>
                                  </p:stCondLst>
                                  <p:childTnLst>
                                    <p:anim calcmode="lin" valueType="num">
                                      <p:cBhvr>
                                        <p:cTn id="6" dur="2000"/>
                                        <p:tgtEl>
                                          <p:spTgt spid="8194"/>
                                        </p:tgtEl>
                                        <p:attrNameLst>
                                          <p:attrName>ppt_w</p:attrName>
                                        </p:attrNameLst>
                                      </p:cBhvr>
                                      <p:tavLst>
                                        <p:tav tm="0">
                                          <p:val>
                                            <p:strVal val="ppt_w"/>
                                          </p:val>
                                        </p:tav>
                                        <p:tav tm="100000">
                                          <p:val>
                                            <p:fltVal val="0"/>
                                          </p:val>
                                        </p:tav>
                                      </p:tavLst>
                                    </p:anim>
                                    <p:anim calcmode="lin" valueType="num">
                                      <p:cBhvr>
                                        <p:cTn id="7" dur="2000"/>
                                        <p:tgtEl>
                                          <p:spTgt spid="8194"/>
                                        </p:tgtEl>
                                        <p:attrNameLst>
                                          <p:attrName>ppt_h</p:attrName>
                                        </p:attrNameLst>
                                      </p:cBhvr>
                                      <p:tavLst>
                                        <p:tav tm="0">
                                          <p:val>
                                            <p:strVal val="ppt_h"/>
                                          </p:val>
                                        </p:tav>
                                        <p:tav tm="100000">
                                          <p:val>
                                            <p:fltVal val="0"/>
                                          </p:val>
                                        </p:tav>
                                      </p:tavLst>
                                    </p:anim>
                                    <p:animEffect transition="out" filter="fade">
                                      <p:cBhvr>
                                        <p:cTn id="8" dur="2000"/>
                                        <p:tgtEl>
                                          <p:spTgt spid="8194"/>
                                        </p:tgtEl>
                                      </p:cBhvr>
                                    </p:animEffect>
                                    <p:anim calcmode="lin" valueType="num">
                                      <p:cBhvr>
                                        <p:cTn id="9" dur="2000"/>
                                        <p:tgtEl>
                                          <p:spTgt spid="8194"/>
                                        </p:tgtEl>
                                        <p:attrNameLst>
                                          <p:attrName>ppt_x</p:attrName>
                                        </p:attrNameLst>
                                      </p:cBhvr>
                                      <p:tavLst>
                                        <p:tav tm="0">
                                          <p:val>
                                            <p:strVal val="ppt_x"/>
                                          </p:val>
                                        </p:tav>
                                        <p:tav tm="100000">
                                          <p:val>
                                            <p:fltVal val="0.5"/>
                                          </p:val>
                                        </p:tav>
                                      </p:tavLst>
                                    </p:anim>
                                    <p:anim calcmode="lin" valueType="num">
                                      <p:cBhvr>
                                        <p:cTn id="10" dur="2000"/>
                                        <p:tgtEl>
                                          <p:spTgt spid="8194"/>
                                        </p:tgtEl>
                                        <p:attrNameLst>
                                          <p:attrName>ppt_y</p:attrName>
                                        </p:attrNameLst>
                                      </p:cBhvr>
                                      <p:tavLst>
                                        <p:tav tm="0">
                                          <p:val>
                                            <p:strVal val="ppt_y"/>
                                          </p:val>
                                        </p:tav>
                                        <p:tav tm="100000">
                                          <p:val>
                                            <p:fltVal val="0.5"/>
                                          </p:val>
                                        </p:tav>
                                      </p:tavLst>
                                    </p:anim>
                                    <p:set>
                                      <p:cBhvr>
                                        <p:cTn id="11" dur="1" fill="hold">
                                          <p:stCondLst>
                                            <p:cond delay="1999"/>
                                          </p:stCondLst>
                                        </p:cTn>
                                        <p:tgtEl>
                                          <p:spTgt spid="8194"/>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1" fill="hold" grpId="0" nodeType="clickEffect">
                                  <p:stCondLst>
                                    <p:cond delay="0"/>
                                  </p:stCondLst>
                                  <p:iterate type="lt">
                                    <p:tmPct val="10000"/>
                                  </p:iterate>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417473" y="171917"/>
            <a:ext cx="3943512" cy="3108543"/>
          </a:xfrm>
          <a:prstGeom prst="rect">
            <a:avLst/>
          </a:prstGeom>
          <a:noFill/>
        </p:spPr>
        <p:txBody>
          <a:bodyPr wrap="square" rtlCol="0">
            <a:spAutoFit/>
          </a:bodyPr>
          <a:lstStyle/>
          <a:p>
            <a:pPr algn="ctr"/>
            <a:r>
              <a:rPr lang="es-PE" sz="28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El destino pone muchas personas en nuestra vida, pero solo las mejores se quedan para siempre</a:t>
            </a:r>
          </a:p>
          <a:p>
            <a:pPr algn="ctr"/>
            <a:endParaRPr lang="es-PE" sz="28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endParaRPr>
          </a:p>
          <a:p>
            <a:pPr algn="ctr"/>
            <a:r>
              <a:rPr lang="es-PE" sz="28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Monotype Corsiva" panose="03010101010201010101" pitchFamily="66" charset="0"/>
              </a:rPr>
              <a:t>Besos y abrazos para quienes aún permanecen en la mía</a:t>
            </a:r>
            <a:r>
              <a:rPr lang="es-PE" sz="2800" b="1" dirty="0" smtClean="0">
                <a:solidFill>
                  <a:srgbClr val="FFFFCC"/>
                </a:solidFill>
                <a:latin typeface="Monotype Corsiva" panose="03010101010201010101" pitchFamily="66" charset="0"/>
              </a:rPr>
              <a:t>.</a:t>
            </a:r>
            <a:endParaRPr lang="es-PE" sz="2800" b="1" dirty="0">
              <a:solidFill>
                <a:srgbClr val="FFFFCC"/>
              </a:solidFill>
              <a:latin typeface="Monotype Corsiva" panose="03010101010201010101" pitchFamily="66" charset="0"/>
            </a:endParaRPr>
          </a:p>
        </p:txBody>
      </p:sp>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00465" y="5512158"/>
            <a:ext cx="1091535" cy="1345842"/>
          </a:xfrm>
          <a:prstGeom prst="rect">
            <a:avLst/>
          </a:prstGeom>
        </p:spPr>
      </p:pic>
      <p:pic>
        <p:nvPicPr>
          <p:cNvPr id="1034" name="Picture 10" descr="http://4.bp.blogspot.com/-q_UHwX2MvWQ/TrWIeVqE2YI/AAAAAAAAJ28/bbqNvgFXnnA/s1600/2516732043_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467031" y="1"/>
            <a:ext cx="674780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pentruvoi.files.wordpress.com/2014/10/romantico.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42247" y="3677852"/>
            <a:ext cx="2862119" cy="2987050"/>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p:cNvSpPr txBox="1"/>
          <p:nvPr/>
        </p:nvSpPr>
        <p:spPr>
          <a:xfrm rot="20768527">
            <a:off x="8285871" y="2844708"/>
            <a:ext cx="1659987" cy="584775"/>
          </a:xfrm>
          <a:prstGeom prst="rect">
            <a:avLst/>
          </a:prstGeom>
          <a:noFill/>
        </p:spPr>
        <p:txBody>
          <a:bodyPr wrap="square" rtlCol="0">
            <a:spAutoFit/>
          </a:bodyPr>
          <a:lstStyle/>
          <a:p>
            <a:r>
              <a:rPr lang="es-PE" sz="3200" dirty="0" smtClean="0">
                <a:latin typeface="Monotype Corsiva" panose="03010101010201010101" pitchFamily="66" charset="0"/>
              </a:rPr>
              <a:t>     </a:t>
            </a:r>
            <a:endParaRPr lang="es-PE" sz="3200" dirty="0">
              <a:latin typeface="Monotype Corsiva" panose="03010101010201010101" pitchFamily="66" charset="0"/>
            </a:endParaRPr>
          </a:p>
        </p:txBody>
      </p:sp>
      <p:pic>
        <p:nvPicPr>
          <p:cNvPr id="21" name="Picture 10" descr="http://0mue9g.blu.livefilestore.com/y1pKZNgoI2qec0xBSH_cXam4CBBi94FDAGk0KeCIyTPSeT5HbUqkXe4M8Oy462DnuS07nFTB05H5xM/TEQUIERO.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0845075">
            <a:off x="8334913" y="3059304"/>
            <a:ext cx="1721625" cy="73939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Fleurs ... rose">
            <a:hlinkClick r:id="rId6" tooltip="Agrandir l'image de chezmanima.centerblog.net"/>
          </p:cNvPr>
          <p:cNvPicPr>
            <a:picLocks noChangeAspect="1" noChangeArrowheads="1"/>
          </p:cNvPicPr>
          <p:nvPr/>
        </p:nvPicPr>
        <p:blipFill>
          <a:blip r:embed="rId7">
            <a:extLst>
              <a:ext uri="{BEBA8EAE-BF5A-486C-A8C5-ECC9F3942E4B}">
                <a14:imgProps xmlns:a14="http://schemas.microsoft.com/office/drawing/2010/main">
                  <a14:imgLayer r:embed="rId8">
                    <a14:imgEffect>
                      <a14:backgroundRemoval t="480" b="100000" l="10000" r="90000">
                        <a14:foregroundMark x1="58333" y1="83453" x2="70667" y2="96403"/>
                      </a14:backgroundRemoval>
                    </a14:imgEffect>
                  </a14:imgLayer>
                </a14:imgProps>
              </a:ext>
            </a:extLst>
          </a:blip>
          <a:srcRect/>
          <a:stretch>
            <a:fillRect/>
          </a:stretch>
        </p:blipFill>
        <p:spPr bwMode="auto">
          <a:xfrm rot="4273816">
            <a:off x="2893176" y="2904725"/>
            <a:ext cx="3385047" cy="2538785"/>
          </a:xfrm>
          <a:prstGeom prst="rect">
            <a:avLst/>
          </a:prstGeom>
          <a:noFill/>
        </p:spPr>
      </p:pic>
      <p:pic>
        <p:nvPicPr>
          <p:cNvPr id="9" name="Imagen 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val="3903995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2000">
        <p15:prstTrans prst="win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xit" presetSubtype="0" accel="100000" fill="hold" nodeType="clickEffect">
                                  <p:stCondLst>
                                    <p:cond delay="0"/>
                                  </p:stCondLst>
                                  <p:childTnLst>
                                    <p:anim calcmode="lin" valueType="num">
                                      <p:cBhvr>
                                        <p:cTn id="6" dur="1000"/>
                                        <p:tgtEl>
                                          <p:spTgt spid="9"/>
                                        </p:tgtEl>
                                        <p:attrNameLst>
                                          <p:attrName>ppt_w</p:attrName>
                                        </p:attrNameLst>
                                      </p:cBhvr>
                                      <p:tavLst>
                                        <p:tav tm="0">
                                          <p:val>
                                            <p:strVal val="ppt_w"/>
                                          </p:val>
                                        </p:tav>
                                        <p:tav tm="100000">
                                          <p:val>
                                            <p:strVal val="ppt_w+.3"/>
                                          </p:val>
                                        </p:tav>
                                      </p:tavLst>
                                    </p:anim>
                                    <p:anim calcmode="lin" valueType="num">
                                      <p:cBhvr>
                                        <p:cTn id="7" dur="1000"/>
                                        <p:tgtEl>
                                          <p:spTgt spid="9"/>
                                        </p:tgtEl>
                                        <p:attrNameLst>
                                          <p:attrName>ppt_h</p:attrName>
                                        </p:attrNameLst>
                                      </p:cBhvr>
                                      <p:tavLst>
                                        <p:tav tm="0">
                                          <p:val>
                                            <p:strVal val="ppt_h"/>
                                          </p:val>
                                        </p:tav>
                                        <p:tav tm="100000">
                                          <p:val>
                                            <p:strVal val="ppt_h"/>
                                          </p:val>
                                        </p:tav>
                                      </p:tavLst>
                                    </p:anim>
                                    <p:animEffect transition="out" filter="fade">
                                      <p:cBhvr>
                                        <p:cTn id="8" dur="1000"/>
                                        <p:tgtEl>
                                          <p:spTgt spid="9"/>
                                        </p:tgtEl>
                                      </p:cBhvr>
                                    </p:animEffect>
                                    <p:set>
                                      <p:cBhvr>
                                        <p:cTn id="9" dur="1" fill="hold">
                                          <p:stCondLst>
                                            <p:cond delay="999"/>
                                          </p:stCondLst>
                                        </p:cTn>
                                        <p:tgtEl>
                                          <p:spTgt spid="9"/>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2" presetClass="entr" presetSubtype="1" fill="hold" grpId="0" nodeType="click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t="939"/>
          <a:stretch/>
        </p:blipFill>
        <p:spPr>
          <a:xfrm>
            <a:off x="0" y="0"/>
            <a:ext cx="12191999" cy="6858000"/>
          </a:xfrm>
          <a:prstGeom prst="rect">
            <a:avLst/>
          </a:prstGeom>
        </p:spPr>
      </p:pic>
      <p:pic>
        <p:nvPicPr>
          <p:cNvPr id="5" name="Picture 2" descr="http://4.bp.blogspot.com/_ib9VKPnSRuQ/TS5BYlIiUjI/AAAAAAAADGQ/oGf5TnVtUp4/s1600/bendiciones567.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545527" y="352895"/>
            <a:ext cx="2684527" cy="272321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7131122" y="3429000"/>
            <a:ext cx="3618963" cy="1200329"/>
          </a:xfrm>
          <a:prstGeom prst="rect">
            <a:avLst/>
          </a:prstGeom>
          <a:noFill/>
        </p:spPr>
        <p:txBody>
          <a:bodyPr wrap="square" rtlCol="0">
            <a:spAutoFit/>
          </a:bodyPr>
          <a:lstStyle/>
          <a:p>
            <a:r>
              <a:rPr lang="es-PE" b="1" dirty="0" smtClean="0">
                <a:solidFill>
                  <a:srgbClr val="C00000"/>
                </a:solidFill>
                <a:latin typeface="Monotype Corsiva" panose="03010101010201010101" pitchFamily="66" charset="0"/>
              </a:rPr>
              <a:t>Diseño       : Amore</a:t>
            </a:r>
          </a:p>
          <a:p>
            <a:r>
              <a:rPr lang="es-PE" b="1" dirty="0" smtClean="0">
                <a:solidFill>
                  <a:srgbClr val="C00000"/>
                </a:solidFill>
                <a:latin typeface="Monotype Corsiva" panose="03010101010201010101" pitchFamily="66" charset="0"/>
              </a:rPr>
              <a:t>Tema         : Feliz Día Del amor</a:t>
            </a:r>
          </a:p>
          <a:p>
            <a:r>
              <a:rPr lang="es-PE" b="1" dirty="0" smtClean="0">
                <a:solidFill>
                  <a:srgbClr val="C00000"/>
                </a:solidFill>
                <a:latin typeface="Monotype Corsiva" panose="03010101010201010101" pitchFamily="66" charset="0"/>
              </a:rPr>
              <a:t>Música     : Love Song  in Winter</a:t>
            </a:r>
          </a:p>
          <a:p>
            <a:r>
              <a:rPr lang="es-PE" b="1" dirty="0" smtClean="0">
                <a:solidFill>
                  <a:srgbClr val="C00000"/>
                </a:solidFill>
                <a:latin typeface="Monotype Corsiva" panose="03010101010201010101" pitchFamily="66" charset="0"/>
              </a:rPr>
              <a:t>Interprete : Richard Clayderman</a:t>
            </a:r>
            <a:endParaRPr lang="es-PE" b="1" dirty="0">
              <a:solidFill>
                <a:srgbClr val="C00000"/>
              </a:solidFill>
              <a:latin typeface="Monotype Corsiva" panose="03010101010201010101" pitchFamily="66" charset="0"/>
            </a:endParaRPr>
          </a:p>
        </p:txBody>
      </p:sp>
      <p:grpSp>
        <p:nvGrpSpPr>
          <p:cNvPr id="7" name="Grupo 6"/>
          <p:cNvGrpSpPr/>
          <p:nvPr/>
        </p:nvGrpSpPr>
        <p:grpSpPr>
          <a:xfrm>
            <a:off x="11410681" y="5911403"/>
            <a:ext cx="781317" cy="936818"/>
            <a:chOff x="4771145" y="4689809"/>
            <a:chExt cx="1381680" cy="1006379"/>
          </a:xfrm>
        </p:grpSpPr>
        <p:pic>
          <p:nvPicPr>
            <p:cNvPr id="8" name="Picture 4" descr="https://isabelgaviota.files.wordpress.com/2011/02/000w054r0td.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771145" y="4689809"/>
              <a:ext cx="1381680" cy="1006379"/>
            </a:xfrm>
            <a:prstGeom prst="rect">
              <a:avLst/>
            </a:prstGeom>
            <a:noFill/>
            <a:extLst>
              <a:ext uri="{909E8E84-426E-40DD-AFC4-6F175D3DCCD1}">
                <a14:hiddenFill xmlns:a14="http://schemas.microsoft.com/office/drawing/2010/main">
                  <a:solidFill>
                    <a:srgbClr val="FFFFFF"/>
                  </a:solidFill>
                </a14:hiddenFill>
              </a:ext>
            </a:extLst>
          </p:spPr>
        </p:pic>
        <p:sp>
          <p:nvSpPr>
            <p:cNvPr id="9" name="CuadroTexto 8"/>
            <p:cNvSpPr txBox="1"/>
            <p:nvPr/>
          </p:nvSpPr>
          <p:spPr>
            <a:xfrm rot="937010">
              <a:off x="4814459" y="4785433"/>
              <a:ext cx="1266506" cy="429819"/>
            </a:xfrm>
            <a:prstGeom prst="rect">
              <a:avLst/>
            </a:prstGeom>
            <a:noFill/>
          </p:spPr>
          <p:txBody>
            <a:bodyPr wrap="square" rtlCol="0">
              <a:spAutoFit/>
            </a:bodyPr>
            <a:lstStyle/>
            <a:p>
              <a:r>
                <a:rPr lang="es-ES" sz="1600" b="1" dirty="0" smtClean="0">
                  <a:solidFill>
                    <a:srgbClr val="0000FF"/>
                  </a:solidFill>
                  <a:latin typeface="Monotype Corsiva" panose="03010101010201010101" pitchFamily="66" charset="0"/>
                </a:rPr>
                <a:t>Amor</a:t>
              </a:r>
              <a:r>
                <a:rPr lang="es-ES" sz="2000" b="1" dirty="0" smtClean="0">
                  <a:solidFill>
                    <a:srgbClr val="0000FF"/>
                  </a:solidFill>
                  <a:latin typeface="Monotype Corsiva" panose="03010101010201010101" pitchFamily="66" charset="0"/>
                </a:rPr>
                <a:t>e</a:t>
              </a:r>
              <a:endParaRPr lang="es-ES" sz="2000" b="1" dirty="0">
                <a:solidFill>
                  <a:srgbClr val="0000FF"/>
                </a:solidFill>
                <a:latin typeface="Monotype Corsiva" panose="03010101010201010101" pitchFamily="66" charset="0"/>
              </a:endParaRPr>
            </a:p>
          </p:txBody>
        </p:sp>
      </p:grpSp>
      <p:pic>
        <p:nvPicPr>
          <p:cNvPr id="10" name="Picture 4" descr="http://gifgifs.com/animations/names/y/yolanda/yolanda-855195.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6800045" y="5383370"/>
            <a:ext cx="2575775" cy="10123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C:\Documents and Settings\Servidor\Mis documentos\besos-mariposa-labios-gif.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078190" y="222711"/>
            <a:ext cx="1222029" cy="13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descr="C:\Documents and Settings\Servidor\Mis documentos\besos-mariposa-labios-gif.gif"/>
          <p:cNvPicPr>
            <a:picLocks noChangeAspect="1" noChangeArrowheads="1" noCrop="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93466" y="0"/>
            <a:ext cx="1303925" cy="1532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Marcador de fecha 1"/>
          <p:cNvSpPr>
            <a:spLocks noGrp="1"/>
          </p:cNvSpPr>
          <p:nvPr>
            <p:ph type="dt" sz="half" idx="10"/>
          </p:nvPr>
        </p:nvSpPr>
        <p:spPr/>
        <p:txBody>
          <a:bodyPr/>
          <a:lstStyle/>
          <a:p>
            <a:fld id="{F2946C6F-961E-419D-8C9B-7E3A933263BD}" type="datetime1">
              <a:rPr lang="es-PE" sz="1600" b="1" smtClean="0">
                <a:solidFill>
                  <a:srgbClr val="C00000"/>
                </a:solidFill>
                <a:latin typeface="Monotype Corsiva" panose="03010101010201010101" pitchFamily="66" charset="0"/>
              </a:rPr>
              <a:t>06/02/2016</a:t>
            </a:fld>
            <a:endParaRPr lang="es-PE" sz="1600" b="1" dirty="0">
              <a:solidFill>
                <a:srgbClr val="C00000"/>
              </a:solidFill>
              <a:latin typeface="Monotype Corsiva" panose="03010101010201010101" pitchFamily="66" charset="0"/>
            </a:endParaRPr>
          </a:p>
        </p:txBody>
      </p:sp>
    </p:spTree>
    <p:extLst>
      <p:ext uri="{BB962C8B-B14F-4D97-AF65-F5344CB8AC3E}">
        <p14:creationId xmlns:p14="http://schemas.microsoft.com/office/powerpoint/2010/main" val="18624352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pPr>
            <a:endParaRPr lang="es-PE">
              <a:solidFill>
                <a:srgbClr val="000000"/>
              </a:solidFill>
            </a:endParaRPr>
          </a:p>
        </p:txBody>
      </p:sp>
      <p:sp>
        <p:nvSpPr>
          <p:cNvPr id="205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pPr>
            <a:endParaRPr lang="es-PE">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2054"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0" advTm="3000"/>
    </mc:Choice>
    <mc:Fallback xmlns="">
      <p:transition advTm="300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2306</TotalTime>
  <Words>367</Words>
  <Application>Microsoft Office PowerPoint</Application>
  <PresentationFormat>Panorámica</PresentationFormat>
  <Paragraphs>39</Paragraphs>
  <Slides>15</Slides>
  <Notes>1</Notes>
  <HiddenSlides>0</HiddenSlides>
  <MMClips>0</MMClips>
  <ScaleCrop>false</ScaleCrop>
  <HeadingPairs>
    <vt:vector size="6" baseType="variant">
      <vt:variant>
        <vt:lpstr>Fuentes usadas</vt:lpstr>
      </vt:variant>
      <vt:variant>
        <vt:i4>5</vt:i4>
      </vt:variant>
      <vt:variant>
        <vt:lpstr>Tema</vt:lpstr>
      </vt:variant>
      <vt:variant>
        <vt:i4>3</vt:i4>
      </vt:variant>
      <vt:variant>
        <vt:lpstr>Títulos de diapositiva</vt:lpstr>
      </vt:variant>
      <vt:variant>
        <vt:i4>15</vt:i4>
      </vt:variant>
    </vt:vector>
  </HeadingPairs>
  <TitlesOfParts>
    <vt:vector size="23" baseType="lpstr">
      <vt:lpstr>Arial</vt:lpstr>
      <vt:lpstr>Calibri</vt:lpstr>
      <vt:lpstr>Calibri Light</vt:lpstr>
      <vt:lpstr>Kristen ITC</vt:lpstr>
      <vt:lpstr>Monotype Corsiva</vt:lpstr>
      <vt:lpstr>Office Theme</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Amore</dc:creator>
  <cp:lastModifiedBy>Servidor</cp:lastModifiedBy>
  <cp:revision>145</cp:revision>
  <dcterms:created xsi:type="dcterms:W3CDTF">2016-01-25T15:25:00Z</dcterms:created>
  <dcterms:modified xsi:type="dcterms:W3CDTF">2016-02-07T01:42:44Z</dcterms:modified>
</cp:coreProperties>
</file>