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4.xml" ContentType="application/vnd.openxmlformats-officedocument.theme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slideLayouts/slideLayout25.xml" ContentType="application/vnd.openxmlformats-officedocument.presentationml.slideLayout+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</p:sldMasterIdLst>
  <p:notesMasterIdLst>
    <p:notesMasterId r:id="rId20"/>
  </p:notesMasterIdLst>
  <p:sldIdLst>
    <p:sldId id="295" r:id="rId4"/>
    <p:sldId id="289" r:id="rId5"/>
    <p:sldId id="313" r:id="rId6"/>
    <p:sldId id="282" r:id="rId7"/>
    <p:sldId id="283" r:id="rId8"/>
    <p:sldId id="310" r:id="rId9"/>
    <p:sldId id="284" r:id="rId10"/>
    <p:sldId id="288" r:id="rId11"/>
    <p:sldId id="292" r:id="rId12"/>
    <p:sldId id="312" r:id="rId13"/>
    <p:sldId id="290" r:id="rId14"/>
    <p:sldId id="287" r:id="rId15"/>
    <p:sldId id="299" r:id="rId16"/>
    <p:sldId id="300" r:id="rId17"/>
    <p:sldId id="301" r:id="rId18"/>
    <p:sldId id="314" r:id="rId19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aBTJrFzfdK2/nsgJ2gYGIQ" hashData="WejXgTv1Wxl/6/ngiV3RxgBPkUY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16"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70" d="100"/>
          <a:sy n="70" d="100"/>
        </p:scale>
        <p:origin x="-522" y="-17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3" Type="http://schemas.openxmlformats.org/officeDocument/2006/relationships/slideMaster" Target="slideMasters/slideMaster3.xml"/><Relationship Id="rId21" Type="http://schemas.openxmlformats.org/officeDocument/2006/relationships/presProps" Target="presProp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tableStyles" Target="tableStyle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theme" Target="theme/theme1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BD925ED-483C-46BE-9B26-1251BC66097C}" type="datetimeFigureOut">
              <a:rPr lang="es-ES" smtClean="0"/>
              <a:pPr/>
              <a:t>02/02/2014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5AD9B6A-9A19-4859-B379-BC9FA09AE4B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5AD9B6A-9A19-4859-B379-BC9FA09AE4B2}" type="slidenum">
              <a:rPr lang="es-ES" smtClean="0"/>
              <a:pPr/>
              <a:t>1</a:t>
            </a:fld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5AD9B6A-9A19-4859-B379-BC9FA09AE4B2}" type="slidenum">
              <a:rPr lang="es-ES" smtClean="0"/>
              <a:pPr/>
              <a:t>14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0AF8BF-D2D0-41CB-9E96-E97A592CD20F}" type="datetimeFigureOut">
              <a:rPr lang="es-ES" smtClean="0"/>
              <a:pPr/>
              <a:t>02/02/2014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A5903F-9320-4BA2-805C-A6FDFDD7427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0AF8BF-D2D0-41CB-9E96-E97A592CD20F}" type="datetimeFigureOut">
              <a:rPr lang="es-ES" smtClean="0"/>
              <a:pPr/>
              <a:t>02/02/2014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A5903F-9320-4BA2-805C-A6FDFDD7427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0AF8BF-D2D0-41CB-9E96-E97A592CD20F}" type="datetimeFigureOut">
              <a:rPr lang="es-ES" smtClean="0"/>
              <a:pPr/>
              <a:t>02/02/2014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A5903F-9320-4BA2-805C-A6FDFDD7427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0AF8BF-D2D0-41CB-9E96-E97A592CD20F}" type="datetimeFigureOut">
              <a:rPr lang="es-ES" smtClean="0"/>
              <a:pPr/>
              <a:t>02/02/2014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A5903F-9320-4BA2-805C-A6FDFDD7427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0AF8BF-D2D0-41CB-9E96-E97A592CD20F}" type="datetimeFigureOut">
              <a:rPr lang="es-ES" smtClean="0"/>
              <a:pPr/>
              <a:t>02/02/2014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A5903F-9320-4BA2-805C-A6FDFDD7427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0AF8BF-D2D0-41CB-9E96-E97A592CD20F}" type="datetimeFigureOut">
              <a:rPr lang="es-ES" smtClean="0"/>
              <a:pPr/>
              <a:t>02/02/2014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A5903F-9320-4BA2-805C-A6FDFDD7427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0AF8BF-D2D0-41CB-9E96-E97A592CD20F}" type="datetimeFigureOut">
              <a:rPr lang="es-ES" smtClean="0"/>
              <a:pPr/>
              <a:t>02/02/2014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A5903F-9320-4BA2-805C-A6FDFDD7427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0AF8BF-D2D0-41CB-9E96-E97A592CD20F}" type="datetimeFigureOut">
              <a:rPr lang="es-ES" smtClean="0"/>
              <a:pPr/>
              <a:t>02/02/2014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A5903F-9320-4BA2-805C-A6FDFDD7427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0AF8BF-D2D0-41CB-9E96-E97A592CD20F}" type="datetimeFigureOut">
              <a:rPr lang="es-ES" smtClean="0"/>
              <a:pPr/>
              <a:t>02/02/2014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A5903F-9320-4BA2-805C-A6FDFDD7427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0AF8BF-D2D0-41CB-9E96-E97A592CD20F}" type="datetimeFigureOut">
              <a:rPr lang="es-ES" smtClean="0"/>
              <a:pPr/>
              <a:t>02/02/2014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A5903F-9320-4BA2-805C-A6FDFDD7427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0AF8BF-D2D0-41CB-9E96-E97A592CD20F}" type="datetimeFigureOut">
              <a:rPr lang="es-ES" smtClean="0"/>
              <a:pPr/>
              <a:t>02/02/2014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A5903F-9320-4BA2-805C-A6FDFDD7427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AEAB35B-2411-4B3B-A81B-33C7996C8234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6561695-2AA4-4FC2-9ED6-CBBB44CABFAF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7D4E3EE-DD81-4486-96F6-838E20A1D6B9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1200FEF-8572-4D0B-A3AD-29DA9CEA82E6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3550C31-7381-44DA-A404-FBB75AA320AF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DBE8AF5-0428-42CF-A929-AA8D361178C1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3434ABE-8E50-4546-9840-B2EE1C9F4F39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67F27DF-84BB-41A4-9A05-600113580604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AA531D2-797A-4C15-8916-E8CD63E26778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73FA395-5F0E-479A-8BBD-9F7377E5A452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E495CE8-AD20-427A-A40C-3E73C6E5FA15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36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49ECFB-2FA7-439C-8750-0FCCF99233BC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00CC161-56AF-4D45-A68D-B81F2CEDC8C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3"/>
            <a:ext cx="7772400" cy="136207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C066057-75B1-494E-AFAA-98C78CEE92E0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0865167-FA9A-4443-9B1B-80746860063D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6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33" y="1535116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33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BB11F19-D2B8-407D-AF9C-C043A097701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AF3796C-1E72-4628-AD6B-C91FF1D42E98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715C581-9E04-4328-935B-C38761787C5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18" y="273052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18" y="1435104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9AF4FC2-115E-4E75-B041-29F3468286FA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198B486-27E7-4525-AEF4-466AE5F44A7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87EB18C-D15F-4493-B58D-0BA385D4E6D7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4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4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E2F0DE2-433F-4CBB-8215-6CA884BD3F15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0AF8BF-D2D0-41CB-9E96-E97A592CD20F}" type="datetimeFigureOut">
              <a:rPr lang="es-ES" smtClean="0"/>
              <a:pPr/>
              <a:t>02/02/2014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A5903F-9320-4BA2-805C-A6FDFDD7427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9013C958-4EEF-4A27-B859-AA0E80F5ED32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AC9FF0F5-D089-4207-9EDD-8DCBD04AC6B2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audio" Target="../media/audio1.wav"/><Relationship Id="rId7" Type="http://schemas.openxmlformats.org/officeDocument/2006/relationships/image" Target="../media/image5.gif"/><Relationship Id="rId12" Type="http://schemas.openxmlformats.org/officeDocument/2006/relationships/image" Target="../media/image10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11" Type="http://schemas.openxmlformats.org/officeDocument/2006/relationships/image" Target="../media/image9.gif"/><Relationship Id="rId5" Type="http://schemas.openxmlformats.org/officeDocument/2006/relationships/image" Target="../media/image3.gif"/><Relationship Id="rId10" Type="http://schemas.openxmlformats.org/officeDocument/2006/relationships/image" Target="../media/image8.gif"/><Relationship Id="rId4" Type="http://schemas.openxmlformats.org/officeDocument/2006/relationships/image" Target="../media/image2.jpeg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gif"/><Relationship Id="rId4" Type="http://schemas.openxmlformats.org/officeDocument/2006/relationships/image" Target="../media/image12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7" Type="http://schemas.openxmlformats.org/officeDocument/2006/relationships/image" Target="../media/image14.gi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gif"/><Relationship Id="rId5" Type="http://schemas.openxmlformats.org/officeDocument/2006/relationships/image" Target="../media/image11.gif"/><Relationship Id="rId4" Type="http://schemas.openxmlformats.org/officeDocument/2006/relationships/image" Target="../media/image13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8.jpeg"/><Relationship Id="rId4" Type="http://schemas.openxmlformats.org/officeDocument/2006/relationships/image" Target="../media/image17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0.jpeg"/><Relationship Id="rId4" Type="http://schemas.openxmlformats.org/officeDocument/2006/relationships/image" Target="../media/image1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2.png"/><Relationship Id="rId4" Type="http://schemas.openxmlformats.org/officeDocument/2006/relationships/image" Target="../media/image21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4.png"/><Relationship Id="rId4" Type="http://schemas.openxmlformats.org/officeDocument/2006/relationships/image" Target="../media/image23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6.jpeg"/><Relationship Id="rId4" Type="http://schemas.openxmlformats.org/officeDocument/2006/relationships/image" Target="../media/image25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8.png"/><Relationship Id="rId5" Type="http://schemas.openxmlformats.org/officeDocument/2006/relationships/image" Target="../media/image27.png"/><Relationship Id="rId4" Type="http://schemas.openxmlformats.org/officeDocument/2006/relationships/image" Target="../media/image3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0.gif"/><Relationship Id="rId4" Type="http://schemas.openxmlformats.org/officeDocument/2006/relationships/image" Target="../media/image29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2.png"/><Relationship Id="rId4" Type="http://schemas.openxmlformats.org/officeDocument/2006/relationships/image" Target="../media/image31.gi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5.png"/><Relationship Id="rId5" Type="http://schemas.openxmlformats.org/officeDocument/2006/relationships/image" Target="../media/image34.png"/><Relationship Id="rId4" Type="http://schemas.openxmlformats.org/officeDocument/2006/relationships/image" Target="../media/image33.gi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gif"/><Relationship Id="rId7" Type="http://schemas.openxmlformats.org/officeDocument/2006/relationships/image" Target="../media/image40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39.png"/><Relationship Id="rId5" Type="http://schemas.openxmlformats.org/officeDocument/2006/relationships/image" Target="../media/image38.gif"/><Relationship Id="rId4" Type="http://schemas.openxmlformats.org/officeDocument/2006/relationships/image" Target="../media/image37.gi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gif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9.png"/><Relationship Id="rId4" Type="http://schemas.openxmlformats.org/officeDocument/2006/relationships/image" Target="../media/image43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44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23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45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4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static.freepik.com/foto-gratis/dia-de-san-valentin-s-vector-de-fondo-rojo_34-50519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4" descr="http://4.bp.blogspot.com/-4sYgp0sb23M/UPhiEquqGxI/AAAAAAAAC74/5BwMEc0TRM8/s1600/181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000100" y="1000108"/>
            <a:ext cx="7147564" cy="500066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3" name="Picture 2" descr="[corazones grandes (9)[2].gif]"/>
          <p:cNvPicPr>
            <a:picLocks noChangeAspect="1" noChangeArrowheads="1" noCrop="1"/>
          </p:cNvPicPr>
          <p:nvPr/>
        </p:nvPicPr>
        <p:blipFill>
          <a:blip r:embed="rId7" cstate="email"/>
          <a:srcRect/>
          <a:stretch>
            <a:fillRect/>
          </a:stretch>
        </p:blipFill>
        <p:spPr bwMode="auto">
          <a:xfrm>
            <a:off x="7000892" y="4643446"/>
            <a:ext cx="2143108" cy="1797446"/>
          </a:xfrm>
          <a:prstGeom prst="rect">
            <a:avLst/>
          </a:prstGeom>
          <a:noFill/>
        </p:spPr>
      </p:pic>
      <p:pic>
        <p:nvPicPr>
          <p:cNvPr id="14" name="Picture 2" descr="http://www.todoloquebuscas.org/wp-content/uploads/San-valentin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 rot="20923675">
            <a:off x="2252816" y="4366554"/>
            <a:ext cx="2490643" cy="2099257"/>
          </a:xfrm>
          <a:prstGeom prst="rect">
            <a:avLst/>
          </a:prstGeom>
          <a:noFill/>
        </p:spPr>
      </p:pic>
      <p:pic>
        <p:nvPicPr>
          <p:cNvPr id="15" name="Picture 2" descr="comentarios para hi5, myspace y metroflog"/>
          <p:cNvPicPr>
            <a:picLocks noChangeAspect="1" noChangeArrowheads="1" noCrop="1"/>
          </p:cNvPicPr>
          <p:nvPr/>
        </p:nvPicPr>
        <p:blipFill>
          <a:blip r:embed="rId9" cstate="email"/>
          <a:srcRect/>
          <a:stretch>
            <a:fillRect/>
          </a:stretch>
        </p:blipFill>
        <p:spPr bwMode="auto">
          <a:xfrm>
            <a:off x="7358082" y="0"/>
            <a:ext cx="1785918" cy="1657555"/>
          </a:xfrm>
          <a:prstGeom prst="rect">
            <a:avLst/>
          </a:prstGeom>
          <a:noFill/>
        </p:spPr>
      </p:pic>
      <p:pic>
        <p:nvPicPr>
          <p:cNvPr id="16" name="Picture 4" descr="comentarios para hi5, myspace y metroflog"/>
          <p:cNvPicPr>
            <a:picLocks noChangeAspect="1" noChangeArrowheads="1" noCrop="1"/>
          </p:cNvPicPr>
          <p:nvPr/>
        </p:nvPicPr>
        <p:blipFill>
          <a:blip r:embed="rId10" cstate="email"/>
          <a:srcRect/>
          <a:stretch>
            <a:fillRect/>
          </a:stretch>
        </p:blipFill>
        <p:spPr bwMode="auto">
          <a:xfrm>
            <a:off x="2571736" y="0"/>
            <a:ext cx="1404922" cy="1357298"/>
          </a:xfrm>
          <a:prstGeom prst="rect">
            <a:avLst/>
          </a:prstGeom>
          <a:noFill/>
        </p:spPr>
      </p:pic>
      <p:sp>
        <p:nvSpPr>
          <p:cNvPr id="17" name="16 CuadroTexto"/>
          <p:cNvSpPr txBox="1"/>
          <p:nvPr/>
        </p:nvSpPr>
        <p:spPr>
          <a:xfrm>
            <a:off x="4286248" y="6143644"/>
            <a:ext cx="207170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dirty="0" err="1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Automatico</a:t>
            </a:r>
            <a:endParaRPr lang="es-ES" sz="2400" b="1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63000"/>
                      <a:sat val="105000"/>
                    </a:schemeClr>
                  </a:gs>
                  <a:gs pos="90000">
                    <a:schemeClr val="accent1">
                      <a:shade val="50000"/>
                      <a:satMod val="100000"/>
                    </a:schemeClr>
                  </a:gs>
                </a:gsLst>
                <a:lin ang="5400000"/>
              </a:gra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</a:endParaRPr>
          </a:p>
        </p:txBody>
      </p:sp>
      <p:sp>
        <p:nvSpPr>
          <p:cNvPr id="18" name="17 CuadroTexto"/>
          <p:cNvSpPr txBox="1"/>
          <p:nvPr/>
        </p:nvSpPr>
        <p:spPr>
          <a:xfrm>
            <a:off x="5143504" y="285728"/>
            <a:ext cx="1643074" cy="26161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isometricOffAxis1Right"/>
              <a:lightRig rig="threePt" dir="t"/>
            </a:scene3d>
          </a:bodyPr>
          <a:lstStyle/>
          <a:p>
            <a:r>
              <a:rPr lang="es-ES" sz="1100" i="1" dirty="0" err="1" smtClean="0">
                <a:solidFill>
                  <a:schemeClr val="bg1"/>
                </a:solidFill>
                <a:latin typeface="Monotype Corsiva" pitchFamily="66" charset="0"/>
              </a:rPr>
              <a:t>Pps</a:t>
            </a:r>
            <a:r>
              <a:rPr lang="es-ES" sz="1100" i="1" dirty="0" smtClean="0">
                <a:solidFill>
                  <a:schemeClr val="bg1"/>
                </a:solidFill>
                <a:latin typeface="Monotype Corsiva" pitchFamily="66" charset="0"/>
              </a:rPr>
              <a:t>   Helen</a:t>
            </a:r>
            <a:endParaRPr lang="es-ES" sz="1100" i="1" dirty="0">
              <a:solidFill>
                <a:schemeClr val="bg1"/>
              </a:solidFill>
              <a:latin typeface="Monotype Corsiva" pitchFamily="66" charset="0"/>
            </a:endParaRPr>
          </a:p>
        </p:txBody>
      </p:sp>
      <p:pic>
        <p:nvPicPr>
          <p:cNvPr id="19" name="7 Imagen" descr="20.gif"/>
          <p:cNvPicPr>
            <a:picLocks noChangeAspect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4929190" y="3500438"/>
            <a:ext cx="15240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" name="7 Imagen" descr="20.gif"/>
          <p:cNvPicPr>
            <a:picLocks noChangeAspect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6286512" y="2285992"/>
            <a:ext cx="15240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" name="7 Imagen" descr="20.gif"/>
          <p:cNvPicPr>
            <a:picLocks noChangeAspect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3786182" y="2000240"/>
            <a:ext cx="15240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" name="7 Imagen" descr="20.gif"/>
          <p:cNvPicPr>
            <a:picLocks noChangeAspect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5500694" y="1500174"/>
            <a:ext cx="15240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" name="7 Imagen" descr="20.gif"/>
          <p:cNvPicPr>
            <a:picLocks noChangeAspect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857224" y="1785926"/>
            <a:ext cx="15240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" name="7 Imagen" descr="20.gif"/>
          <p:cNvPicPr>
            <a:picLocks noChangeAspect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714348" y="3857628"/>
            <a:ext cx="15240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" name="Picture 14" descr="http://www.gifs-animados.es/nombre-imagenes/h/helen/gifs-animados-helen-066784.gif"/>
          <p:cNvPicPr>
            <a:picLocks noChangeAspect="1" noChangeArrowheads="1" noCrop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4786314" y="5143512"/>
            <a:ext cx="2071507" cy="1214422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0264">
    <p:wipe dir="d"/>
    <p:sndAc>
      <p:stSnd loop="1">
        <p:snd r:embed="rId3" name="richard clayderman - romeo y juliet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0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3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7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static.freepik.com/foto-gratis/dia-de-san-valentin-s-vector-de-fondo-rojo_34-5051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" name="7 Imagen" descr="20.gif"/>
          <p:cNvPicPr>
            <a:picLocks noChangeAspect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1428728" y="5214950"/>
            <a:ext cx="15240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7 Imagen" descr="20.gif"/>
          <p:cNvPicPr>
            <a:picLocks noChangeAspect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3214678" y="5429264"/>
            <a:ext cx="15240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2" descr="[rosas (5)[2].gif]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385342"/>
            <a:ext cx="8643966" cy="6661329"/>
          </a:xfrm>
          <a:prstGeom prst="rect">
            <a:avLst/>
          </a:prstGeom>
          <a:noFill/>
        </p:spPr>
      </p:pic>
      <p:sp>
        <p:nvSpPr>
          <p:cNvPr id="14" name="13 Rectángulo"/>
          <p:cNvSpPr/>
          <p:nvPr/>
        </p:nvSpPr>
        <p:spPr>
          <a:xfrm>
            <a:off x="2071670" y="1214422"/>
            <a:ext cx="5000660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es-ES" sz="6000" b="1" kern="10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Cataneo BT"/>
              </a:rPr>
              <a:t>Feliz día del Amor 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es-ES" sz="6000" b="1" kern="10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Cataneo BT"/>
              </a:rPr>
              <a:t>y 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es-ES" sz="6000" b="1" kern="10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Cataneo BT"/>
              </a:rPr>
              <a:t>la Amistad"</a:t>
            </a:r>
            <a:endParaRPr lang="es-ES" sz="6000" b="1" kern="10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63000"/>
                      <a:sat val="105000"/>
                    </a:schemeClr>
                  </a:gs>
                  <a:gs pos="90000">
                    <a:schemeClr val="accent1">
                      <a:shade val="50000"/>
                      <a:satMod val="100000"/>
                    </a:schemeClr>
                  </a:gs>
                </a:gsLst>
                <a:lin ang="5400000"/>
              </a:gra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  <a:latin typeface="Cataneo BT"/>
            </a:endParaRPr>
          </a:p>
        </p:txBody>
      </p:sp>
      <p:pic>
        <p:nvPicPr>
          <p:cNvPr id="15" name="Picture 2" descr="comentarios para hi5, myspace y metroflog"/>
          <p:cNvPicPr>
            <a:picLocks noChangeAspect="1" noChangeArrowheads="1" noCrop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7358082" y="5200445"/>
            <a:ext cx="1785918" cy="1657555"/>
          </a:xfrm>
          <a:prstGeom prst="rect">
            <a:avLst/>
          </a:prstGeom>
          <a:noFill/>
        </p:spPr>
      </p:pic>
      <p:pic>
        <p:nvPicPr>
          <p:cNvPr id="16" name="Picture 2" descr="comentarios para hi5, myspace y metroflog"/>
          <p:cNvPicPr>
            <a:picLocks noChangeAspect="1" noChangeArrowheads="1" noCrop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0" y="0"/>
            <a:ext cx="1785918" cy="1657555"/>
          </a:xfrm>
          <a:prstGeom prst="rect">
            <a:avLst/>
          </a:prstGeom>
          <a:noFill/>
        </p:spPr>
      </p:pic>
      <p:sp>
        <p:nvSpPr>
          <p:cNvPr id="10" name="9 CuadroTexto"/>
          <p:cNvSpPr txBox="1"/>
          <p:nvPr/>
        </p:nvSpPr>
        <p:spPr>
          <a:xfrm>
            <a:off x="785786" y="1857364"/>
            <a:ext cx="1643074" cy="26161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isometricOffAxis1Right"/>
              <a:lightRig rig="threePt" dir="t"/>
            </a:scene3d>
          </a:bodyPr>
          <a:lstStyle/>
          <a:p>
            <a:r>
              <a:rPr lang="es-ES" sz="1100" i="1" dirty="0" err="1" smtClean="0">
                <a:solidFill>
                  <a:schemeClr val="bg1"/>
                </a:solidFill>
                <a:latin typeface="Monotype Corsiva" pitchFamily="66" charset="0"/>
              </a:rPr>
              <a:t>Pps</a:t>
            </a:r>
            <a:r>
              <a:rPr lang="es-ES" sz="1100" i="1" dirty="0" smtClean="0">
                <a:solidFill>
                  <a:schemeClr val="bg1"/>
                </a:solidFill>
                <a:latin typeface="Monotype Corsiva" pitchFamily="66" charset="0"/>
              </a:rPr>
              <a:t>   Helen</a:t>
            </a:r>
            <a:endParaRPr lang="es-ES" sz="1100" i="1" dirty="0">
              <a:solidFill>
                <a:schemeClr val="bg1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med" advTm="1000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static.freepik.com/foto-gratis/dia-de-san-valentin-s-vector-de-fondo-rojo_34-5051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4" descr="http://4.bp.blogspot.com/-4sYgp0sb23M/UPhiEquqGxI/AAAAAAAAC74/5BwMEc0TRM8/s1600/181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00100" y="928670"/>
            <a:ext cx="7249672" cy="5072098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5" name="Picture 4" descr="RECORDANDOTE HOY...!!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7072338"/>
          </a:xfrm>
          <a:prstGeom prst="can">
            <a:avLst/>
          </a:prstGeom>
          <a:noFill/>
          <a:effectLst>
            <a:softEdge rad="635000"/>
          </a:effectLst>
        </p:spPr>
      </p:pic>
      <p:pic>
        <p:nvPicPr>
          <p:cNvPr id="6" name="7 Imagen" descr="20.gif"/>
          <p:cNvPicPr>
            <a:picLocks noChangeAspect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5786446" y="3571876"/>
            <a:ext cx="15240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7 Imagen" descr="20.gif"/>
          <p:cNvPicPr>
            <a:picLocks noChangeAspect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1428728" y="5214950"/>
            <a:ext cx="15240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7 Imagen" descr="20.gif"/>
          <p:cNvPicPr>
            <a:picLocks noChangeAspect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3214678" y="5429264"/>
            <a:ext cx="15240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7 Imagen" descr="20.gif"/>
          <p:cNvPicPr>
            <a:picLocks noChangeAspect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6715140" y="1071546"/>
            <a:ext cx="15240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7 Imagen" descr="20.gif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571868" y="3214686"/>
            <a:ext cx="15240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7 Imagen" descr="20.gif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000628" y="1714488"/>
            <a:ext cx="15240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7 Imagen" descr="20.gif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286512" y="3071810"/>
            <a:ext cx="15240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7 Imagen" descr="20.gif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000892" y="1714488"/>
            <a:ext cx="15240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4" descr="LA MUJER QUE AMO...!!!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0" y="0"/>
            <a:ext cx="9144000" cy="7072340"/>
          </a:xfrm>
          <a:prstGeom prst="can">
            <a:avLst/>
          </a:prstGeom>
          <a:noFill/>
          <a:effectLst>
            <a:softEdge rad="317500"/>
          </a:effectLst>
        </p:spPr>
      </p:pic>
      <p:sp>
        <p:nvSpPr>
          <p:cNvPr id="11" name="10 Rectángulo"/>
          <p:cNvSpPr/>
          <p:nvPr/>
        </p:nvSpPr>
        <p:spPr>
          <a:xfrm>
            <a:off x="6000760" y="4214818"/>
            <a:ext cx="2857519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6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AMOR ES ALGO TAN GRANDE</a:t>
            </a:r>
            <a:endParaRPr lang="es-ES" sz="3600" b="1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7" name="16 CuadroTexto"/>
          <p:cNvSpPr txBox="1"/>
          <p:nvPr/>
        </p:nvSpPr>
        <p:spPr>
          <a:xfrm>
            <a:off x="7715272" y="214290"/>
            <a:ext cx="1643074" cy="26161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isometricOffAxis1Right"/>
              <a:lightRig rig="threePt" dir="t"/>
            </a:scene3d>
          </a:bodyPr>
          <a:lstStyle/>
          <a:p>
            <a:r>
              <a:rPr lang="es-ES" sz="1100" i="1" dirty="0" err="1" smtClean="0">
                <a:solidFill>
                  <a:schemeClr val="bg1"/>
                </a:solidFill>
                <a:latin typeface="Monotype Corsiva" pitchFamily="66" charset="0"/>
              </a:rPr>
              <a:t>Pps</a:t>
            </a:r>
            <a:r>
              <a:rPr lang="es-ES" sz="1100" i="1" dirty="0" smtClean="0">
                <a:solidFill>
                  <a:schemeClr val="bg1"/>
                </a:solidFill>
                <a:latin typeface="Monotype Corsiva" pitchFamily="66" charset="0"/>
              </a:rPr>
              <a:t>   Helen</a:t>
            </a:r>
            <a:endParaRPr lang="es-ES" sz="1100" i="1" dirty="0">
              <a:solidFill>
                <a:schemeClr val="bg1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med" advTm="14130">
    <p:strips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7000"/>
                            </p:stCondLst>
                            <p:childTnLst>
                              <p:par>
                                <p:cTn id="13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static.freepik.com/foto-gratis/dia-de-san-valentin-s-vector-de-fondo-rojo_34-5051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4" descr="http://4.bp.blogspot.com/-4sYgp0sb23M/UPhiEquqGxI/AAAAAAAAC74/5BwMEc0TRM8/s1600/181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00100" y="1000108"/>
            <a:ext cx="7147564" cy="500066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20484" name="Picture 4" descr="Image du Blog poesiasdelcorazon.centerblog.net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82557" y="1"/>
            <a:ext cx="8404285" cy="6858000"/>
          </a:xfrm>
          <a:prstGeom prst="can">
            <a:avLst/>
          </a:prstGeom>
          <a:noFill/>
          <a:effectLst>
            <a:softEdge rad="317500"/>
          </a:effectLst>
        </p:spPr>
      </p:pic>
      <p:pic>
        <p:nvPicPr>
          <p:cNvPr id="5" name="Picture 2" descr="http://api.ning.com/files/EGGrAXTRVDkZzLJYJKfkwR3vs3IP5LXJNmpYsAG-D0U4HKqRlsXzQAA487SlpL21ggRiLF-T-ruX8ZVj6rc1XalYnUZsZO8-/dameunmomento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can">
            <a:avLst/>
          </a:prstGeom>
          <a:noFill/>
          <a:effectLst>
            <a:softEdge rad="317500"/>
          </a:effectLst>
        </p:spPr>
      </p:pic>
      <p:sp>
        <p:nvSpPr>
          <p:cNvPr id="6" name="5 Rectángulo"/>
          <p:cNvSpPr/>
          <p:nvPr/>
        </p:nvSpPr>
        <p:spPr>
          <a:xfrm>
            <a:off x="4572000" y="5143512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/>
            <a:r>
              <a:rPr lang="es-ES" sz="36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QUE NO SE</a:t>
            </a:r>
          </a:p>
          <a:p>
            <a:pPr lvl="0" algn="ctr"/>
            <a:r>
              <a:rPr lang="es-ES" sz="36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 PUEDE DESCRIBIR</a:t>
            </a:r>
            <a:endParaRPr lang="es-ES" sz="3600" b="1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63000"/>
                      <a:sat val="105000"/>
                    </a:schemeClr>
                  </a:gs>
                  <a:gs pos="90000">
                    <a:schemeClr val="accent1">
                      <a:shade val="50000"/>
                      <a:satMod val="100000"/>
                    </a:schemeClr>
                  </a:gs>
                </a:gsLst>
                <a:lin ang="5400000"/>
              </a:gra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7715272" y="214290"/>
            <a:ext cx="1643074" cy="26161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isometricOffAxis1Right"/>
              <a:lightRig rig="threePt" dir="t"/>
            </a:scene3d>
          </a:bodyPr>
          <a:lstStyle/>
          <a:p>
            <a:r>
              <a:rPr lang="es-ES" sz="1100" i="1" dirty="0" err="1" smtClean="0">
                <a:solidFill>
                  <a:schemeClr val="bg1"/>
                </a:solidFill>
                <a:latin typeface="Monotype Corsiva" pitchFamily="66" charset="0"/>
              </a:rPr>
              <a:t>Pps</a:t>
            </a:r>
            <a:r>
              <a:rPr lang="es-ES" sz="1100" i="1" dirty="0" smtClean="0">
                <a:solidFill>
                  <a:schemeClr val="bg1"/>
                </a:solidFill>
                <a:latin typeface="Monotype Corsiva" pitchFamily="66" charset="0"/>
              </a:rPr>
              <a:t>   Helen</a:t>
            </a:r>
            <a:endParaRPr lang="es-ES" sz="1100" i="1" dirty="0">
              <a:solidFill>
                <a:schemeClr val="bg1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med" advTm="10976">
    <p:split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2000"/>
                                        <p:tgtEl>
                                          <p:spTgt spid="204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3" presetClass="entr" presetSubtype="5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7000"/>
                            </p:stCondLst>
                            <p:childTnLst>
                              <p:par>
                                <p:cTn id="13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static.freepik.com/foto-gratis/dia-de-san-valentin-s-vector-de-fondo-rojo_34-5051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4" descr="http://4.bp.blogspot.com/-4sYgp0sb23M/UPhiEquqGxI/AAAAAAAAC74/5BwMEc0TRM8/s1600/181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00100" y="1000108"/>
            <a:ext cx="7147564" cy="500066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7" name="Picture 8" descr="ERES…SOY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214290"/>
            <a:ext cx="8858280" cy="6643710"/>
          </a:xfrm>
          <a:prstGeom prst="can">
            <a:avLst/>
          </a:prstGeom>
          <a:noFill/>
          <a:effectLst>
            <a:softEdge rad="317500"/>
          </a:effectLst>
        </p:spPr>
      </p:pic>
      <p:pic>
        <p:nvPicPr>
          <p:cNvPr id="5" name="Picture 6" descr="NACI PARA TI..!!!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flipH="1">
            <a:off x="0" y="-214338"/>
            <a:ext cx="9144000" cy="7072338"/>
          </a:xfrm>
          <a:prstGeom prst="can">
            <a:avLst/>
          </a:prstGeom>
          <a:noFill/>
          <a:effectLst>
            <a:softEdge rad="317500"/>
          </a:effectLst>
        </p:spPr>
      </p:pic>
      <p:sp>
        <p:nvSpPr>
          <p:cNvPr id="8" name="7 Rectángulo"/>
          <p:cNvSpPr/>
          <p:nvPr/>
        </p:nvSpPr>
        <p:spPr>
          <a:xfrm>
            <a:off x="4572000" y="4786322"/>
            <a:ext cx="4572000" cy="1754326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/>
            <a:r>
              <a:rPr lang="es-ES" sz="36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ES TAN BELLO </a:t>
            </a:r>
          </a:p>
          <a:p>
            <a:pPr lvl="0" algn="ctr"/>
            <a:r>
              <a:rPr lang="es-ES" sz="36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Y </a:t>
            </a:r>
          </a:p>
          <a:p>
            <a:pPr lvl="0" algn="ctr"/>
            <a:r>
              <a:rPr lang="es-ES" sz="36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TAN HERMOSO</a:t>
            </a:r>
            <a:endParaRPr lang="es-ES" sz="3600" b="1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63000"/>
                      <a:sat val="105000"/>
                    </a:schemeClr>
                  </a:gs>
                  <a:gs pos="90000">
                    <a:schemeClr val="accent1">
                      <a:shade val="50000"/>
                      <a:satMod val="100000"/>
                    </a:schemeClr>
                  </a:gs>
                </a:gsLst>
                <a:lin ang="5400000"/>
              </a:gra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</a:endParaRPr>
          </a:p>
        </p:txBody>
      </p:sp>
      <p:sp>
        <p:nvSpPr>
          <p:cNvPr id="10" name="9 CuadroTexto"/>
          <p:cNvSpPr txBox="1"/>
          <p:nvPr/>
        </p:nvSpPr>
        <p:spPr>
          <a:xfrm>
            <a:off x="5143504" y="285728"/>
            <a:ext cx="1643074" cy="26161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isometricOffAxis1Right"/>
              <a:lightRig rig="threePt" dir="t"/>
            </a:scene3d>
          </a:bodyPr>
          <a:lstStyle/>
          <a:p>
            <a:r>
              <a:rPr lang="es-ES" sz="1100" i="1" dirty="0" err="1" smtClean="0">
                <a:solidFill>
                  <a:schemeClr val="bg1"/>
                </a:solidFill>
                <a:latin typeface="Monotype Corsiva" pitchFamily="66" charset="0"/>
              </a:rPr>
              <a:t>Pps</a:t>
            </a:r>
            <a:r>
              <a:rPr lang="es-ES" sz="1100" i="1" dirty="0" smtClean="0">
                <a:solidFill>
                  <a:schemeClr val="bg1"/>
                </a:solidFill>
                <a:latin typeface="Monotype Corsiva" pitchFamily="66" charset="0"/>
              </a:rPr>
              <a:t>   Helen</a:t>
            </a:r>
            <a:endParaRPr lang="es-ES" sz="1100" i="1" dirty="0">
              <a:solidFill>
                <a:schemeClr val="bg1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med" advTm="13800">
    <p:split orient="vert"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1" presetClass="entr" presetSubtype="4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7000"/>
                            </p:stCondLst>
                            <p:childTnLst>
                              <p:par>
                                <p:cTn id="13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static.freepik.com/foto-gratis/dia-de-san-valentin-s-vector-de-fondo-rojo_34-5051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4" descr="http://4.bp.blogspot.com/-4sYgp0sb23M/UPhiEquqGxI/AAAAAAAAC74/5BwMEc0TRM8/s1600/181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00100" y="1000108"/>
            <a:ext cx="7147564" cy="500066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6" name="Picture 2" descr="MI AMOR POR TI..!!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8929718" cy="6858000"/>
          </a:xfrm>
          <a:prstGeom prst="can">
            <a:avLst/>
          </a:prstGeom>
          <a:noFill/>
        </p:spPr>
      </p:pic>
      <p:pic>
        <p:nvPicPr>
          <p:cNvPr id="7" name="Picture 2" descr="Image du Blog poesiasdelcorazon.centerblog.net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flipH="1">
            <a:off x="0" y="0"/>
            <a:ext cx="9144000" cy="6858000"/>
          </a:xfrm>
          <a:prstGeom prst="can">
            <a:avLst/>
          </a:prstGeom>
          <a:noFill/>
          <a:effectLst>
            <a:softEdge rad="317500"/>
          </a:effectLst>
        </p:spPr>
      </p:pic>
      <p:sp>
        <p:nvSpPr>
          <p:cNvPr id="8" name="7 Rectángulo"/>
          <p:cNvSpPr/>
          <p:nvPr/>
        </p:nvSpPr>
        <p:spPr>
          <a:xfrm>
            <a:off x="5643538" y="4857760"/>
            <a:ext cx="3500462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s-ES" sz="36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QUE </a:t>
            </a:r>
          </a:p>
          <a:p>
            <a:pPr lvl="0" algn="ctr"/>
            <a:r>
              <a:rPr lang="es-ES" sz="36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LO TIENES QUE VIVIR</a:t>
            </a:r>
            <a:endParaRPr lang="es-ES" sz="3600" b="1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63000"/>
                      <a:sat val="105000"/>
                    </a:schemeClr>
                  </a:gs>
                  <a:gs pos="90000">
                    <a:schemeClr val="accent1">
                      <a:shade val="50000"/>
                      <a:satMod val="100000"/>
                    </a:schemeClr>
                  </a:gs>
                </a:gsLst>
                <a:lin ang="5400000"/>
              </a:gra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</a:endParaRPr>
          </a:p>
        </p:txBody>
      </p:sp>
      <p:sp>
        <p:nvSpPr>
          <p:cNvPr id="10" name="9 CuadroTexto"/>
          <p:cNvSpPr txBox="1"/>
          <p:nvPr/>
        </p:nvSpPr>
        <p:spPr>
          <a:xfrm>
            <a:off x="7500926" y="500042"/>
            <a:ext cx="1643074" cy="26161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isometricOffAxis1Right"/>
              <a:lightRig rig="threePt" dir="t"/>
            </a:scene3d>
          </a:bodyPr>
          <a:lstStyle/>
          <a:p>
            <a:r>
              <a:rPr lang="es-ES" sz="1100" i="1" dirty="0" err="1" smtClean="0">
                <a:solidFill>
                  <a:schemeClr val="bg1"/>
                </a:solidFill>
                <a:latin typeface="Monotype Corsiva" pitchFamily="66" charset="0"/>
              </a:rPr>
              <a:t>Pps</a:t>
            </a:r>
            <a:r>
              <a:rPr lang="es-ES" sz="1100" i="1" dirty="0" smtClean="0">
                <a:solidFill>
                  <a:schemeClr val="bg1"/>
                </a:solidFill>
                <a:latin typeface="Monotype Corsiva" pitchFamily="66" charset="0"/>
              </a:rPr>
              <a:t>   Helen</a:t>
            </a:r>
            <a:endParaRPr lang="es-ES" sz="1100" i="1" dirty="0">
              <a:solidFill>
                <a:schemeClr val="bg1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med" advTm="13590">
    <p:split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1" presetClass="entr" presetSubtype="8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8000"/>
                            </p:stCondLst>
                            <p:childTnLst>
                              <p:par>
                                <p:cTn id="13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static.freepik.com/foto-gratis/dia-de-san-valentin-s-vector-de-fondo-rojo_34-5051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</p:spPr>
      </p:pic>
      <p:pic>
        <p:nvPicPr>
          <p:cNvPr id="4" name="Picture 4" descr="http://4.bp.blogspot.com/-4sYgp0sb23M/UPhiEquqGxI/AAAAAAAAC74/5BwMEc0TRM8/s1600/181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00100" y="1000108"/>
            <a:ext cx="7147564" cy="500066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5" name="Picture 2" descr="http://poesiasdelcorazon.p.o.pic.centerblog.net/CREA-TE-AMABA-YA_1.gi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85720" y="571456"/>
            <a:ext cx="8643998" cy="6286544"/>
          </a:xfrm>
          <a:prstGeom prst="can">
            <a:avLst/>
          </a:prstGeom>
          <a:noFill/>
        </p:spPr>
      </p:pic>
      <p:pic>
        <p:nvPicPr>
          <p:cNvPr id="7" name="Picture 6" descr="NUESTRO AMOR..!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can">
            <a:avLst/>
          </a:prstGeom>
          <a:noFill/>
          <a:effectLst>
            <a:softEdge rad="127000"/>
          </a:effectLst>
        </p:spPr>
      </p:pic>
      <p:sp>
        <p:nvSpPr>
          <p:cNvPr id="6" name="5 Rectángulo"/>
          <p:cNvSpPr/>
          <p:nvPr/>
        </p:nvSpPr>
        <p:spPr>
          <a:xfrm>
            <a:off x="6143636" y="4500570"/>
            <a:ext cx="271464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s-ES" sz="36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SI DESEAS SER FELIZ, AMA </a:t>
            </a:r>
            <a:r>
              <a:rPr lang="es-ES" sz="3600" b="1" i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;</a:t>
            </a:r>
            <a:endParaRPr lang="es-ES" sz="3600" b="1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63000"/>
                      <a:sat val="105000"/>
                    </a:schemeClr>
                  </a:gs>
                  <a:gs pos="90000">
                    <a:schemeClr val="accent1">
                      <a:shade val="50000"/>
                      <a:satMod val="100000"/>
                    </a:schemeClr>
                  </a:gs>
                </a:gsLst>
                <a:lin ang="5400000"/>
              </a:gra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7500926" y="500042"/>
            <a:ext cx="1643074" cy="26161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isometricOffAxis1Right"/>
              <a:lightRig rig="threePt" dir="t"/>
            </a:scene3d>
          </a:bodyPr>
          <a:lstStyle/>
          <a:p>
            <a:r>
              <a:rPr lang="es-ES" sz="1100" i="1" dirty="0" err="1" smtClean="0">
                <a:solidFill>
                  <a:schemeClr val="bg1"/>
                </a:solidFill>
                <a:latin typeface="Monotype Corsiva" pitchFamily="66" charset="0"/>
              </a:rPr>
              <a:t>Pps</a:t>
            </a:r>
            <a:r>
              <a:rPr lang="es-ES" sz="1100" i="1" dirty="0" smtClean="0">
                <a:solidFill>
                  <a:schemeClr val="bg1"/>
                </a:solidFill>
                <a:latin typeface="Monotype Corsiva" pitchFamily="66" charset="0"/>
              </a:rPr>
              <a:t>   Helen</a:t>
            </a:r>
            <a:endParaRPr lang="es-ES" sz="1100" i="1" dirty="0">
              <a:solidFill>
                <a:schemeClr val="bg1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med" advTm="1292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3" presetClass="entr" presetSubtype="32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7000"/>
                            </p:stCondLst>
                            <p:childTnLst>
                              <p:par>
                                <p:cTn id="13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static.freepik.com/foto-gratis/dia-de-san-valentin-s-vector-de-fondo-rojo_34-5051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4" descr="http://4.bp.blogspot.com/-4sYgp0sb23M/UPhiEquqGxI/AAAAAAAAC74/5BwMEc0TRM8/s1600/181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00100" y="1000108"/>
            <a:ext cx="7147564" cy="500066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5" name="Picture 2" descr="MACHO EN CELO.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214346" y="-357214"/>
            <a:ext cx="9358346" cy="7786742"/>
          </a:xfrm>
          <a:prstGeom prst="can">
            <a:avLst/>
          </a:prstGeom>
          <a:noFill/>
          <a:effectLst>
            <a:softEdge rad="635000"/>
          </a:effectLst>
        </p:spPr>
      </p:pic>
      <p:pic>
        <p:nvPicPr>
          <p:cNvPr id="8" name="Picture 2" descr="Image du Blog poesiasdelcorazon.centerblog.net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14282" y="0"/>
            <a:ext cx="8643998" cy="6911603"/>
          </a:xfrm>
          <a:prstGeom prst="can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4572000" y="4714884"/>
            <a:ext cx="342902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s-ES" sz="36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 </a:t>
            </a:r>
          </a:p>
          <a:p>
            <a:pPr lvl="0" algn="ctr"/>
            <a:r>
              <a:rPr lang="es-ES" sz="36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AMAS ALGUNA VEZ </a:t>
            </a:r>
            <a:endParaRPr lang="es-ES" sz="3600" b="1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9 CuadroTexto"/>
          <p:cNvSpPr txBox="1"/>
          <p:nvPr/>
        </p:nvSpPr>
        <p:spPr>
          <a:xfrm>
            <a:off x="7358082" y="500042"/>
            <a:ext cx="1643074" cy="26161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isometricOffAxis1Right"/>
              <a:lightRig rig="threePt" dir="t"/>
            </a:scene3d>
          </a:bodyPr>
          <a:lstStyle/>
          <a:p>
            <a:r>
              <a:rPr lang="es-ES" sz="1100" i="1" dirty="0" err="1" smtClean="0">
                <a:solidFill>
                  <a:schemeClr val="bg1"/>
                </a:solidFill>
                <a:latin typeface="Monotype Corsiva" pitchFamily="66" charset="0"/>
              </a:rPr>
              <a:t>Pps</a:t>
            </a:r>
            <a:r>
              <a:rPr lang="es-ES" sz="1100" i="1" dirty="0" smtClean="0">
                <a:solidFill>
                  <a:schemeClr val="bg1"/>
                </a:solidFill>
                <a:latin typeface="Monotype Corsiva" pitchFamily="66" charset="0"/>
              </a:rPr>
              <a:t>   Helen</a:t>
            </a:r>
            <a:endParaRPr lang="es-ES" sz="1100" i="1" dirty="0">
              <a:solidFill>
                <a:schemeClr val="bg1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med" advTm="13710">
    <p:strips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" presetClass="entr" presetSubtype="5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8000"/>
                            </p:stCondLst>
                            <p:childTnLst>
                              <p:par>
                                <p:cTn id="13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static.freepik.com/foto-gratis/dia-de-san-valentin-s-vector-de-fondo-rojo_34-5051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4" descr="http://4.bp.blogspot.com/-4sYgp0sb23M/UPhiEquqGxI/AAAAAAAAC74/5BwMEc0TRM8/s1600/181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00100" y="1000108"/>
            <a:ext cx="7147564" cy="500066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5" name="Picture 6" descr="C:\Documents and Settings\Eleni\Escritorio\8w3jfu6o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1" y="0"/>
            <a:ext cx="9282219" cy="7358090"/>
          </a:xfrm>
          <a:prstGeom prst="can">
            <a:avLst/>
          </a:prstGeom>
          <a:noFill/>
          <a:effectLst>
            <a:softEdge rad="635000"/>
          </a:effectLst>
        </p:spPr>
      </p:pic>
      <p:pic>
        <p:nvPicPr>
          <p:cNvPr id="7" name="Picture 2" descr="CONFESION..!!!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can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5429256" y="5000636"/>
            <a:ext cx="329275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s-ES" sz="36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TENDRÁS QUE SUFRIR</a:t>
            </a:r>
            <a:endParaRPr lang="es-ES" sz="3600" b="1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7643834" y="428604"/>
            <a:ext cx="1643074" cy="26161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isometricOffAxis1Right"/>
              <a:lightRig rig="threePt" dir="t"/>
            </a:scene3d>
          </a:bodyPr>
          <a:lstStyle/>
          <a:p>
            <a:r>
              <a:rPr lang="es-ES" sz="1100" i="1" dirty="0" err="1" smtClean="0">
                <a:solidFill>
                  <a:schemeClr val="bg1"/>
                </a:solidFill>
                <a:latin typeface="Monotype Corsiva" pitchFamily="66" charset="0"/>
              </a:rPr>
              <a:t>Pps</a:t>
            </a:r>
            <a:r>
              <a:rPr lang="es-ES" sz="1100" i="1" dirty="0" smtClean="0">
                <a:solidFill>
                  <a:schemeClr val="bg1"/>
                </a:solidFill>
                <a:latin typeface="Monotype Corsiva" pitchFamily="66" charset="0"/>
              </a:rPr>
              <a:t>   Helen</a:t>
            </a:r>
            <a:endParaRPr lang="es-ES" sz="1100" i="1" dirty="0">
              <a:solidFill>
                <a:schemeClr val="bg1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med" advTm="12000">
    <p:strips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3" presetClass="entr" presetSubtype="1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7000"/>
                            </p:stCondLst>
                            <p:childTnLst>
                              <p:par>
                                <p:cTn id="13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static.freepik.com/foto-gratis/dia-de-san-valentin-s-vector-de-fondo-rojo_34-50519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4" descr="http://4.bp.blogspot.com/-4sYgp0sb23M/UPhiEquqGxI/AAAAAAAAC74/5BwMEc0TRM8/s1600/181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000100" y="1000108"/>
            <a:ext cx="7147564" cy="500066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6" name="Picture 4" descr="Image du Blog poesiasdelcorazon.centerblog.net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357166"/>
            <a:ext cx="9144000" cy="6500834"/>
          </a:xfrm>
          <a:prstGeom prst="can">
            <a:avLst/>
          </a:prstGeom>
          <a:noFill/>
        </p:spPr>
      </p:pic>
      <p:pic>
        <p:nvPicPr>
          <p:cNvPr id="7" name="Picture 4" descr="Image du Blog poesiasdelcorazon.centerblog.net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can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3214678" y="4143380"/>
            <a:ext cx="6715172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s-ES" sz="36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PERO BIEN </a:t>
            </a:r>
          </a:p>
          <a:p>
            <a:pPr lvl="0" algn="ctr"/>
            <a:r>
              <a:rPr lang="es-ES" sz="36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VALE </a:t>
            </a:r>
          </a:p>
          <a:p>
            <a:pPr lvl="0" algn="ctr"/>
            <a:r>
              <a:rPr lang="es-ES" sz="36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</a:t>
            </a:r>
          </a:p>
          <a:p>
            <a:pPr lvl="0" algn="ctr"/>
            <a:r>
              <a:rPr lang="es-ES" sz="36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PENA</a:t>
            </a:r>
            <a:endParaRPr lang="es-ES" sz="3600" b="1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9 CuadroTexto"/>
          <p:cNvSpPr txBox="1"/>
          <p:nvPr/>
        </p:nvSpPr>
        <p:spPr>
          <a:xfrm>
            <a:off x="7286644" y="214290"/>
            <a:ext cx="1643074" cy="26161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isometricOffAxis1Right"/>
              <a:lightRig rig="threePt" dir="t"/>
            </a:scene3d>
          </a:bodyPr>
          <a:lstStyle/>
          <a:p>
            <a:r>
              <a:rPr lang="es-ES" sz="1100" i="1" dirty="0" err="1" smtClean="0">
                <a:solidFill>
                  <a:schemeClr val="bg1"/>
                </a:solidFill>
                <a:latin typeface="Monotype Corsiva" pitchFamily="66" charset="0"/>
              </a:rPr>
              <a:t>Pps</a:t>
            </a:r>
            <a:r>
              <a:rPr lang="es-ES" sz="1100" i="1" dirty="0" smtClean="0">
                <a:solidFill>
                  <a:schemeClr val="bg1"/>
                </a:solidFill>
                <a:latin typeface="Monotype Corsiva" pitchFamily="66" charset="0"/>
              </a:rPr>
              <a:t>   Helen</a:t>
            </a:r>
            <a:endParaRPr lang="es-ES" sz="1100" i="1" dirty="0">
              <a:solidFill>
                <a:schemeClr val="bg1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med" advTm="12788">
    <p:circle/>
    <p:sndAc>
      <p:stSnd loop="1">
        <p:snd r:embed="rId2" name="richard clayderman - romeo y juliet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8" presetClass="entr" presetSubtype="6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7000"/>
                            </p:stCondLst>
                            <p:childTnLst>
                              <p:par>
                                <p:cTn id="13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static.freepik.com/foto-gratis/dia-de-san-valentin-s-vector-de-fondo-rojo_34-5051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4" descr="http://4.bp.blogspot.com/-4sYgp0sb23M/UPhiEquqGxI/AAAAAAAAC74/5BwMEc0TRM8/s1600/181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00100" y="1000108"/>
            <a:ext cx="7147564" cy="500066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31746" name="Picture 2" descr="Image du Blog poesiasdelcorazon.centerblog.net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can">
            <a:avLst/>
          </a:prstGeom>
          <a:noFill/>
          <a:effectLst>
            <a:softEdge rad="317500"/>
          </a:effectLst>
        </p:spPr>
      </p:pic>
      <p:pic>
        <p:nvPicPr>
          <p:cNvPr id="5" name="Picture 6" descr="AMOR ….ES…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can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5929322" y="4786322"/>
            <a:ext cx="242889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s-ES" sz="32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PORQUE SIN AMOR...</a:t>
            </a:r>
            <a:endParaRPr lang="es-ES" sz="3200" b="1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4143372" y="357166"/>
            <a:ext cx="1643074" cy="26161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isometricOffAxis1Right"/>
              <a:lightRig rig="threePt" dir="t"/>
            </a:scene3d>
          </a:bodyPr>
          <a:lstStyle/>
          <a:p>
            <a:r>
              <a:rPr lang="es-ES" sz="1100" i="1" dirty="0" err="1" smtClean="0">
                <a:solidFill>
                  <a:schemeClr val="bg1"/>
                </a:solidFill>
                <a:latin typeface="Monotype Corsiva" pitchFamily="66" charset="0"/>
              </a:rPr>
              <a:t>Pps</a:t>
            </a:r>
            <a:r>
              <a:rPr lang="es-ES" sz="1100" i="1" dirty="0" smtClean="0">
                <a:solidFill>
                  <a:schemeClr val="bg1"/>
                </a:solidFill>
                <a:latin typeface="Monotype Corsiva" pitchFamily="66" charset="0"/>
              </a:rPr>
              <a:t>   Helen</a:t>
            </a:r>
            <a:endParaRPr lang="es-ES" sz="1100" i="1" dirty="0">
              <a:solidFill>
                <a:schemeClr val="bg1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med" advTm="14862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317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3" presetClass="entr" presetSubtype="16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7000"/>
                            </p:stCondLst>
                            <p:childTnLst>
                              <p:par>
                                <p:cTn id="13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static.freepik.com/foto-gratis/dia-de-san-valentin-s-vector-de-fondo-rojo_34-5051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4" descr="http://4.bp.blogspot.com/-4sYgp0sb23M/UPhiEquqGxI/AAAAAAAAC74/5BwMEc0TRM8/s1600/181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00100" y="1000108"/>
            <a:ext cx="7147564" cy="500066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5" name="Picture 2" descr="EL AIRE YA NO ES AIRE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" y="257844"/>
            <a:ext cx="9144000" cy="6600156"/>
          </a:xfrm>
          <a:prstGeom prst="can">
            <a:avLst/>
          </a:prstGeom>
          <a:noFill/>
          <a:effectLst>
            <a:softEdge rad="127000"/>
          </a:effectLst>
        </p:spPr>
      </p:pic>
      <p:pic>
        <p:nvPicPr>
          <p:cNvPr id="9" name="Picture 2" descr="TE QUIERO…!!!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flipH="1">
            <a:off x="0" y="214290"/>
            <a:ext cx="9144000" cy="6643710"/>
          </a:xfrm>
          <a:prstGeom prst="can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5572132" y="4714884"/>
            <a:ext cx="3376646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s-ES" sz="36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PARA QUÉ QUIERES VIVIR?</a:t>
            </a:r>
            <a:endParaRPr lang="es-ES" sz="3600" b="1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9 CuadroTexto"/>
          <p:cNvSpPr txBox="1"/>
          <p:nvPr/>
        </p:nvSpPr>
        <p:spPr>
          <a:xfrm>
            <a:off x="7500926" y="142852"/>
            <a:ext cx="1643074" cy="26161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isometricOffAxis1Right"/>
              <a:lightRig rig="threePt" dir="t"/>
            </a:scene3d>
          </a:bodyPr>
          <a:lstStyle/>
          <a:p>
            <a:r>
              <a:rPr lang="es-ES" sz="1100" i="1" dirty="0" err="1" smtClean="0">
                <a:solidFill>
                  <a:schemeClr val="bg1"/>
                </a:solidFill>
                <a:latin typeface="Monotype Corsiva" pitchFamily="66" charset="0"/>
              </a:rPr>
              <a:t>Pps</a:t>
            </a:r>
            <a:r>
              <a:rPr lang="es-ES" sz="1100" i="1" dirty="0" smtClean="0">
                <a:solidFill>
                  <a:schemeClr val="bg1"/>
                </a:solidFill>
                <a:latin typeface="Monotype Corsiva" pitchFamily="66" charset="0"/>
              </a:rPr>
              <a:t>   Helen</a:t>
            </a:r>
            <a:endParaRPr lang="es-ES" sz="1100" i="1" dirty="0">
              <a:solidFill>
                <a:schemeClr val="bg1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advTm="15613">
    <p:strip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5" presetClass="entr" presetSubtype="5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1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9000"/>
                            </p:stCondLst>
                            <p:childTnLst>
                              <p:par>
                                <p:cTn id="13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static.freepik.com/foto-gratis/dia-de-san-valentin-s-vector-de-fondo-rojo_34-5051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4" descr="http://4.bp.blogspot.com/-4sYgp0sb23M/UPhiEquqGxI/AAAAAAAAC74/5BwMEc0TRM8/s1600/181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00100" y="1000108"/>
            <a:ext cx="7147564" cy="500066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6" name="Picture 2" descr="http://s4.postimage.org/x2znqszlq/2rzw35y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8643966" cy="6482975"/>
          </a:xfrm>
          <a:prstGeom prst="can">
            <a:avLst/>
          </a:prstGeom>
          <a:noFill/>
        </p:spPr>
      </p:pic>
      <p:pic>
        <p:nvPicPr>
          <p:cNvPr id="10" name="9 Imagen" descr="rose-1.png"/>
          <p:cNvPicPr>
            <a:picLocks noChangeAspect="1"/>
          </p:cNvPicPr>
          <p:nvPr/>
        </p:nvPicPr>
        <p:blipFill>
          <a:blip r:embed="rId5" cstate="email"/>
          <a:stretch>
            <a:fillRect/>
          </a:stretch>
        </p:blipFill>
        <p:spPr>
          <a:xfrm rot="17262530">
            <a:off x="2671494" y="3613299"/>
            <a:ext cx="2071702" cy="2922543"/>
          </a:xfrm>
          <a:prstGeom prst="rect">
            <a:avLst/>
          </a:prstGeom>
        </p:spPr>
      </p:pic>
      <p:pic>
        <p:nvPicPr>
          <p:cNvPr id="7" name="Picture 2" descr="http://i.imgur.com/5Y5m8.pn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1"/>
            <a:ext cx="8929718" cy="6912906"/>
          </a:xfrm>
          <a:prstGeom prst="can">
            <a:avLst/>
          </a:prstGeom>
          <a:noFill/>
        </p:spPr>
      </p:pic>
      <p:sp>
        <p:nvSpPr>
          <p:cNvPr id="9" name="8 Rectángulo"/>
          <p:cNvSpPr/>
          <p:nvPr/>
        </p:nvSpPr>
        <p:spPr>
          <a:xfrm>
            <a:off x="5072066" y="4357694"/>
            <a:ext cx="4572000" cy="2062103"/>
          </a:xfrm>
          <a:prstGeom prst="rect">
            <a:avLst/>
          </a:prstGeom>
        </p:spPr>
        <p:txBody>
          <a:bodyPr>
            <a:spAutoFit/>
          </a:bodyPr>
          <a:lstStyle/>
          <a:p>
            <a:pPr lvl="0"/>
            <a:r>
              <a:rPr lang="es-ES" sz="32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</a:rPr>
              <a:t>GRACIAS MI AMOR...</a:t>
            </a:r>
            <a:br>
              <a:rPr lang="es-ES" sz="32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</a:rPr>
            </a:br>
            <a:r>
              <a:rPr lang="es-ES" sz="32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</a:rPr>
              <a:t>POR TODO LO VIVIDO.</a:t>
            </a:r>
            <a:endParaRPr lang="es-ES" sz="3200" b="1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" name="10 CuadroTexto"/>
          <p:cNvSpPr txBox="1"/>
          <p:nvPr/>
        </p:nvSpPr>
        <p:spPr>
          <a:xfrm>
            <a:off x="7500926" y="142852"/>
            <a:ext cx="1643074" cy="26161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isometricOffAxis1Right"/>
              <a:lightRig rig="threePt" dir="t"/>
            </a:scene3d>
          </a:bodyPr>
          <a:lstStyle/>
          <a:p>
            <a:r>
              <a:rPr lang="es-ES" sz="1100" i="1" dirty="0" err="1" smtClean="0">
                <a:solidFill>
                  <a:schemeClr val="bg1"/>
                </a:solidFill>
                <a:latin typeface="Monotype Corsiva" pitchFamily="66" charset="0"/>
              </a:rPr>
              <a:t>Pps</a:t>
            </a:r>
            <a:r>
              <a:rPr lang="es-ES" sz="1100" i="1" dirty="0" smtClean="0">
                <a:solidFill>
                  <a:schemeClr val="bg1"/>
                </a:solidFill>
                <a:latin typeface="Monotype Corsiva" pitchFamily="66" charset="0"/>
              </a:rPr>
              <a:t>   Helen</a:t>
            </a:r>
            <a:endParaRPr lang="es-ES" sz="1100" i="1" dirty="0">
              <a:solidFill>
                <a:schemeClr val="bg1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med" advTm="1359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7000"/>
                            </p:stCondLst>
                            <p:childTnLst>
                              <p:par>
                                <p:cTn id="13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 descr="http://s4.postimage.org/mg6zxtfsv/lunapic1294000231521943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6" descr="_helen_051002"/>
          <p:cNvPicPr>
            <a:picLocks noChangeAspect="1" noChangeArrowheads="1" noCrop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3786182" y="3286124"/>
            <a:ext cx="1707931" cy="8165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 descr="Corazon de Sangre"/>
          <p:cNvPicPr>
            <a:picLocks noChangeAspect="1" noChangeArrowheads="1" noCrop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7643835" y="0"/>
            <a:ext cx="1500166" cy="2021962"/>
          </a:xfrm>
          <a:prstGeom prst="rect">
            <a:avLst/>
          </a:prstGeom>
          <a:noFill/>
          <a:effectLst/>
        </p:spPr>
      </p:pic>
      <p:pic>
        <p:nvPicPr>
          <p:cNvPr id="7" name="6 Imagen" descr="xd1delehrc.png"/>
          <p:cNvPicPr>
            <a:picLocks noChangeAspect="1"/>
          </p:cNvPicPr>
          <p:nvPr/>
        </p:nvPicPr>
        <p:blipFill>
          <a:blip r:embed="rId6" cstate="email"/>
          <a:srcRect/>
          <a:stretch>
            <a:fillRect/>
          </a:stretch>
        </p:blipFill>
        <p:spPr>
          <a:xfrm>
            <a:off x="6143604" y="5525392"/>
            <a:ext cx="3000396" cy="1332608"/>
          </a:xfrm>
          <a:prstGeom prst="rect">
            <a:avLst/>
          </a:prstGeom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7" cstate="email"/>
          <a:srcRect/>
          <a:stretch>
            <a:fillRect/>
          </a:stretch>
        </p:blipFill>
        <p:spPr bwMode="auto">
          <a:xfrm>
            <a:off x="-214322" y="0"/>
            <a:ext cx="2428868" cy="24288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0"/>
          </a:effectLst>
        </p:spPr>
      </p:pic>
      <p:sp>
        <p:nvSpPr>
          <p:cNvPr id="9" name="8 CuadroTexto"/>
          <p:cNvSpPr txBox="1"/>
          <p:nvPr/>
        </p:nvSpPr>
        <p:spPr>
          <a:xfrm rot="19741088">
            <a:off x="7828287" y="6001644"/>
            <a:ext cx="1643074" cy="26161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isometricOffAxis1Right"/>
              <a:lightRig rig="threePt" dir="t"/>
            </a:scene3d>
          </a:bodyPr>
          <a:lstStyle/>
          <a:p>
            <a:r>
              <a:rPr lang="es-ES" sz="1100" i="1" dirty="0" err="1" smtClean="0">
                <a:solidFill>
                  <a:schemeClr val="bg1"/>
                </a:solidFill>
                <a:latin typeface="Monotype Corsiva" pitchFamily="66" charset="0"/>
              </a:rPr>
              <a:t>Pps</a:t>
            </a:r>
            <a:r>
              <a:rPr lang="es-ES" sz="1100" i="1" dirty="0" smtClean="0">
                <a:solidFill>
                  <a:schemeClr val="bg1"/>
                </a:solidFill>
                <a:latin typeface="Monotype Corsiva" pitchFamily="66" charset="0"/>
              </a:rPr>
              <a:t>   Helen</a:t>
            </a:r>
            <a:endParaRPr lang="es-ES" sz="1100" i="1" dirty="0">
              <a:solidFill>
                <a:schemeClr val="bg1"/>
              </a:solidFill>
              <a:latin typeface="Monotype Corsiva" pitchFamily="66" charset="0"/>
            </a:endParaRPr>
          </a:p>
        </p:txBody>
      </p:sp>
      <p:pic>
        <p:nvPicPr>
          <p:cNvPr id="10" name="9 Imagen" descr="xd1delehrc.png"/>
          <p:cNvPicPr>
            <a:picLocks noChangeAspect="1"/>
          </p:cNvPicPr>
          <p:nvPr/>
        </p:nvPicPr>
        <p:blipFill>
          <a:blip r:embed="rId6" cstate="email"/>
          <a:srcRect/>
          <a:stretch>
            <a:fillRect/>
          </a:stretch>
        </p:blipFill>
        <p:spPr>
          <a:xfrm flipH="1">
            <a:off x="0" y="5525392"/>
            <a:ext cx="3000396" cy="1332608"/>
          </a:xfrm>
          <a:prstGeom prst="rect">
            <a:avLst/>
          </a:prstGeom>
        </p:spPr>
      </p:pic>
    </p:spTree>
  </p:cSld>
  <p:clrMapOvr>
    <a:masterClrMapping/>
  </p:clrMapOvr>
  <p:transition spd="slow" advTm="14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2" name="Picture 4" descr="http://img48.xooimage.com/files/e/b/4/valentinetheme1-18aa4bf.png"/>
          <p:cNvPicPr>
            <a:picLocks noChangeAspect="1" noChangeArrowheads="1"/>
          </p:cNvPicPr>
          <p:nvPr/>
        </p:nvPicPr>
        <p:blipFill>
          <a:blip r:embed="rId2"/>
          <a:srcRect b="4166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" name="Picture 2" descr="Corazon de Sangre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000860" y="0"/>
            <a:ext cx="2143140" cy="2888580"/>
          </a:xfrm>
          <a:prstGeom prst="rect">
            <a:avLst/>
          </a:prstGeom>
          <a:noFill/>
          <a:effectLst/>
        </p:spPr>
      </p:pic>
      <p:pic>
        <p:nvPicPr>
          <p:cNvPr id="8" name="Picture 4" descr="CON EL ALMA..!!!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 rot="19324462">
            <a:off x="729314" y="3992719"/>
            <a:ext cx="3086926" cy="2969017"/>
          </a:xfrm>
          <a:prstGeom prst="heart">
            <a:avLst/>
          </a:prstGeom>
          <a:noFill/>
        </p:spPr>
      </p:pic>
      <p:sp>
        <p:nvSpPr>
          <p:cNvPr id="9" name="8 CuadroTexto"/>
          <p:cNvSpPr txBox="1"/>
          <p:nvPr/>
        </p:nvSpPr>
        <p:spPr>
          <a:xfrm>
            <a:off x="3571868" y="4286256"/>
            <a:ext cx="42862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dirty="0" smtClean="0">
                <a:solidFill>
                  <a:schemeClr val="bg1"/>
                </a:solidFill>
              </a:rPr>
              <a:t>Texto </a:t>
            </a:r>
            <a:r>
              <a:rPr lang="es-ES" sz="2400" b="1" dirty="0" smtClean="0">
                <a:solidFill>
                  <a:schemeClr val="bg1"/>
                </a:solidFill>
              </a:rPr>
              <a:t>e </a:t>
            </a:r>
            <a:r>
              <a:rPr lang="es-ES" sz="2400" b="1" dirty="0" smtClean="0">
                <a:solidFill>
                  <a:schemeClr val="bg1"/>
                </a:solidFill>
              </a:rPr>
              <a:t>Imágenes </a:t>
            </a:r>
            <a:r>
              <a:rPr lang="es-ES" sz="2400" b="1" dirty="0" smtClean="0">
                <a:solidFill>
                  <a:schemeClr val="bg1"/>
                </a:solidFill>
              </a:rPr>
              <a:t>: Internet</a:t>
            </a:r>
            <a:endParaRPr lang="es-ES" sz="2400" b="1" dirty="0">
              <a:solidFill>
                <a:schemeClr val="bg1"/>
              </a:solidFill>
            </a:endParaRPr>
          </a:p>
        </p:txBody>
      </p:sp>
      <p:sp>
        <p:nvSpPr>
          <p:cNvPr id="11" name="10 CuadroTexto"/>
          <p:cNvSpPr txBox="1"/>
          <p:nvPr/>
        </p:nvSpPr>
        <p:spPr>
          <a:xfrm>
            <a:off x="3714744" y="4929198"/>
            <a:ext cx="43577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dirty="0" err="1" smtClean="0">
                <a:solidFill>
                  <a:schemeClr val="bg1"/>
                </a:solidFill>
              </a:rPr>
              <a:t>Musica</a:t>
            </a:r>
            <a:r>
              <a:rPr lang="es-ES" sz="2400" b="1" dirty="0" smtClean="0">
                <a:solidFill>
                  <a:schemeClr val="bg1"/>
                </a:solidFill>
              </a:rPr>
              <a:t> : Richard  </a:t>
            </a:r>
            <a:r>
              <a:rPr lang="es-ES" sz="2400" b="1" dirty="0" err="1" smtClean="0">
                <a:solidFill>
                  <a:schemeClr val="bg1"/>
                </a:solidFill>
              </a:rPr>
              <a:t>Clayderman</a:t>
            </a:r>
            <a:endParaRPr lang="es-ES" sz="2400" b="1" dirty="0">
              <a:solidFill>
                <a:schemeClr val="bg1"/>
              </a:solidFill>
            </a:endParaRPr>
          </a:p>
        </p:txBody>
      </p:sp>
      <p:sp>
        <p:nvSpPr>
          <p:cNvPr id="12" name="11 CuadroTexto"/>
          <p:cNvSpPr txBox="1"/>
          <p:nvPr/>
        </p:nvSpPr>
        <p:spPr>
          <a:xfrm>
            <a:off x="4214810" y="5286388"/>
            <a:ext cx="22145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smtClean="0">
                <a:solidFill>
                  <a:schemeClr val="bg1"/>
                </a:solidFill>
              </a:rPr>
              <a:t>Romeo </a:t>
            </a:r>
            <a:r>
              <a:rPr lang="es-ES" sz="2400" b="1" dirty="0" smtClean="0">
                <a:solidFill>
                  <a:schemeClr val="bg1"/>
                </a:solidFill>
              </a:rPr>
              <a:t>y Julieta</a:t>
            </a:r>
            <a:endParaRPr lang="es-ES" sz="2400" b="1" dirty="0">
              <a:solidFill>
                <a:schemeClr val="bg1"/>
              </a:solidFill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4214810" y="5786454"/>
            <a:ext cx="22145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dirty="0" smtClean="0">
                <a:solidFill>
                  <a:schemeClr val="bg1"/>
                </a:solidFill>
              </a:rPr>
              <a:t>Diseño : Helen</a:t>
            </a:r>
            <a:endParaRPr lang="es-ES" sz="2400" b="1" dirty="0">
              <a:solidFill>
                <a:schemeClr val="bg1"/>
              </a:solidFill>
            </a:endParaRPr>
          </a:p>
        </p:txBody>
      </p:sp>
      <p:sp>
        <p:nvSpPr>
          <p:cNvPr id="14" name="13 CuadroTexto"/>
          <p:cNvSpPr txBox="1"/>
          <p:nvPr/>
        </p:nvSpPr>
        <p:spPr>
          <a:xfrm>
            <a:off x="5357818" y="3071810"/>
            <a:ext cx="1643074" cy="26161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isometricOffAxis1Right"/>
              <a:lightRig rig="threePt" dir="t"/>
            </a:scene3d>
          </a:bodyPr>
          <a:lstStyle/>
          <a:p>
            <a:r>
              <a:rPr lang="es-ES" sz="1100" i="1" dirty="0" err="1" smtClean="0">
                <a:solidFill>
                  <a:schemeClr val="bg1"/>
                </a:solidFill>
                <a:latin typeface="Monotype Corsiva" pitchFamily="66" charset="0"/>
              </a:rPr>
              <a:t>Pps</a:t>
            </a:r>
            <a:r>
              <a:rPr lang="es-ES" sz="1100" i="1" dirty="0" smtClean="0">
                <a:solidFill>
                  <a:schemeClr val="bg1"/>
                </a:solidFill>
                <a:latin typeface="Monotype Corsiva" pitchFamily="66" charset="0"/>
              </a:rPr>
              <a:t>   Helen</a:t>
            </a:r>
            <a:endParaRPr lang="es-ES" sz="1100" i="1" dirty="0">
              <a:solidFill>
                <a:schemeClr val="bg1"/>
              </a:solidFill>
              <a:latin typeface="Monotype Corsiva" pitchFamily="66" charset="0"/>
            </a:endParaRPr>
          </a:p>
        </p:txBody>
      </p:sp>
      <p:pic>
        <p:nvPicPr>
          <p:cNvPr id="15" name="14 Imagen" descr="xd1delehrc.png"/>
          <p:cNvPicPr>
            <a:picLocks noChangeAspect="1"/>
          </p:cNvPicPr>
          <p:nvPr/>
        </p:nvPicPr>
        <p:blipFill>
          <a:blip r:embed="rId5" cstate="email"/>
          <a:srcRect/>
          <a:stretch>
            <a:fillRect/>
          </a:stretch>
        </p:blipFill>
        <p:spPr>
          <a:xfrm rot="2267477" flipH="1">
            <a:off x="-477903" y="-6300"/>
            <a:ext cx="3000396" cy="1332608"/>
          </a:xfrm>
          <a:prstGeom prst="rect">
            <a:avLst/>
          </a:prstGeom>
        </p:spPr>
      </p:pic>
    </p:spTree>
  </p:cSld>
  <p:clrMapOvr>
    <a:masterClrMapping/>
  </p:clrMapOvr>
  <p:transition spd="med" advTm="15000"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5"/>
            <a:ext cx="9144000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3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1"/>
            <a:ext cx="10668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2"/>
          <a:ext cx="3200400" cy="1645920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962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267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62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267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1"/>
            <a:ext cx="32004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dirty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1"/>
            <a:ext cx="32004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dirty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645920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962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267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62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267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1"/>
            <a:ext cx="91440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dirty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1_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605</TotalTime>
  <Words>171</Words>
  <Application>Microsoft Office PowerPoint</Application>
  <PresentationFormat>Presentación en pantalla (4:3)</PresentationFormat>
  <Paragraphs>72</Paragraphs>
  <Slides>16</Slides>
  <Notes>2</Notes>
  <HiddenSlides>0</HiddenSlides>
  <MMClips>0</MMClips>
  <ScaleCrop>false</ScaleCrop>
  <HeadingPairs>
    <vt:vector size="4" baseType="variant">
      <vt:variant>
        <vt:lpstr>Tema</vt:lpstr>
      </vt:variant>
      <vt:variant>
        <vt:i4>3</vt:i4>
      </vt:variant>
      <vt:variant>
        <vt:lpstr>Títulos de diapositiva</vt:lpstr>
      </vt:variant>
      <vt:variant>
        <vt:i4>16</vt:i4>
      </vt:variant>
    </vt:vector>
  </HeadingPairs>
  <TitlesOfParts>
    <vt:vector size="19" baseType="lpstr">
      <vt:lpstr>Tema de Office</vt:lpstr>
      <vt:lpstr>Diseño predeterminado</vt:lpstr>
      <vt:lpstr>1_Diseño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Feliz día de S. Valentin</dc:title>
  <dc:creator>Helen-Bruji</dc:creator>
  <cp:lastModifiedBy>Eleni</cp:lastModifiedBy>
  <cp:revision>66</cp:revision>
  <dcterms:created xsi:type="dcterms:W3CDTF">2013-02-02T17:33:26Z</dcterms:created>
  <dcterms:modified xsi:type="dcterms:W3CDTF">2014-02-02T00:53:08Z</dcterms:modified>
  <cp:category>sentimental</cp:category>
  <cp:contentStatus>Final</cp:contentStatus>
</cp:coreProperties>
</file>