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698" r:id="rId3"/>
  </p:sldMasterIdLst>
  <p:notesMasterIdLst>
    <p:notesMasterId r:id="rId17"/>
  </p:notesMasterIdLst>
  <p:sldIdLst>
    <p:sldId id="271" r:id="rId4"/>
    <p:sldId id="261" r:id="rId5"/>
    <p:sldId id="262" r:id="rId6"/>
    <p:sldId id="263" r:id="rId7"/>
    <p:sldId id="264" r:id="rId8"/>
    <p:sldId id="266" r:id="rId9"/>
    <p:sldId id="265" r:id="rId10"/>
    <p:sldId id="267" r:id="rId11"/>
    <p:sldId id="257" r:id="rId12"/>
    <p:sldId id="275" r:id="rId13"/>
    <p:sldId id="272" r:id="rId14"/>
    <p:sldId id="276" r:id="rId15"/>
    <p:sldId id="277" r:id="rId16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5lly6yFEQLg8s864K9Bxg==" hashData="u+APXYO+zqPfPjHBWEJqCD+8lInYKjnVUdzzYd6noX6aOIjsQSe2ib33KA9EauIVZTuzj9QZe8RmcwhI8cqyk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990099"/>
    <a:srgbClr val="E8F632"/>
    <a:srgbClr val="FFFFCC"/>
    <a:srgbClr val="0000FF"/>
    <a:srgbClr val="FF7C80"/>
    <a:srgbClr val="FFEDC5"/>
    <a:srgbClr val="002E20"/>
    <a:srgbClr val="357B6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9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2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A9679-CCA0-4B5B-83F4-0232A0C6EC9B}" type="datetimeFigureOut">
              <a:rPr lang="es-PE" smtClean="0"/>
              <a:t>02/02/2016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D9FFC0-4715-49A8-A02A-8E0ED32D930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365933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9FFC0-4715-49A8-A02A-8E0ED32D9305}" type="slidenum">
              <a:rPr lang="es-PE" smtClean="0"/>
              <a:t>12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528830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FC136-ECA1-42BA-8E98-58BC65E35672}" type="datetimeFigureOut">
              <a:rPr lang="es-PE" smtClean="0"/>
              <a:t>02/02/2016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B30A-E88F-41B8-9CEA-B3F4FD773C2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61177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FC136-ECA1-42BA-8E98-58BC65E35672}" type="datetimeFigureOut">
              <a:rPr lang="es-PE" smtClean="0"/>
              <a:t>02/02/2016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B30A-E88F-41B8-9CEA-B3F4FD773C2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40219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FC136-ECA1-42BA-8E98-58BC65E35672}" type="datetimeFigureOut">
              <a:rPr lang="es-PE" smtClean="0"/>
              <a:t>02/02/2016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B30A-E88F-41B8-9CEA-B3F4FD773C2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698918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FC136-ECA1-42BA-8E98-58BC65E35672}" type="datetimeFigureOut">
              <a:rPr lang="es-PE" smtClean="0"/>
              <a:t>02/02/2016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B30A-E88F-41B8-9CEA-B3F4FD773C2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988058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FC136-ECA1-42BA-8E98-58BC65E35672}" type="datetimeFigureOut">
              <a:rPr lang="es-PE" smtClean="0"/>
              <a:t>02/02/2016</a:t>
            </a:fld>
            <a:endParaRPr lang="es-P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B30A-E88F-41B8-9CEA-B3F4FD773C2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65908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FC136-ECA1-42BA-8E98-58BC65E35672}" type="datetimeFigureOut">
              <a:rPr lang="es-PE" smtClean="0"/>
              <a:t>02/02/2016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B30A-E88F-41B8-9CEA-B3F4FD773C2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002872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FC136-ECA1-42BA-8E98-58BC65E35672}" type="datetimeFigureOut">
              <a:rPr lang="es-PE" smtClean="0"/>
              <a:t>02/02/2016</a:t>
            </a:fld>
            <a:endParaRPr lang="es-P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B30A-E88F-41B8-9CEA-B3F4FD773C2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635867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FC136-ECA1-42BA-8E98-58BC65E35672}" type="datetimeFigureOut">
              <a:rPr lang="es-PE" smtClean="0"/>
              <a:t>02/02/2016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B30A-E88F-41B8-9CEA-B3F4FD773C2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310852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FC136-ECA1-42BA-8E98-58BC65E35672}" type="datetimeFigureOut">
              <a:rPr lang="es-PE" smtClean="0"/>
              <a:t>02/02/2016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B30A-E88F-41B8-9CEA-B3F4FD773C2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4147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FC136-ECA1-42BA-8E98-58BC65E35672}" type="datetimeFigureOut">
              <a:rPr lang="es-PE" smtClean="0"/>
              <a:t>02/02/2016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B30A-E88F-41B8-9CEA-B3F4FD773C2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99301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FC136-ECA1-42BA-8E98-58BC65E35672}" type="datetimeFigureOut">
              <a:rPr lang="es-PE" smtClean="0"/>
              <a:t>02/02/2016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B30A-E88F-41B8-9CEA-B3F4FD773C2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4914990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2D411-8144-4E42-9E24-3A1912F1D15D}" type="datetimeFigureOut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02/02/2016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8322-87B0-4E79-A730-E86F3CCFE37B}" type="slidenum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3692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412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6FC136-ECA1-42BA-8E98-58BC65E35672}" type="datetimeFigureOut">
              <a:rPr lang="es-PE" smtClean="0"/>
              <a:t>02/02/2016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4B30A-E88F-41B8-9CEA-B3F4FD773C2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606709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92D411-8144-4E42-9E24-3A1912F1D15D}" type="datetimeFigureOut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02/02/2016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28322-87B0-4E79-A730-E86F3CCFE37B}" type="slidenum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504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652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microsoft.com/office/2007/relationships/hdphoto" Target="../media/hdphoto3.wdp"/><Relationship Id="rId5" Type="http://schemas.openxmlformats.org/officeDocument/2006/relationships/image" Target="../media/image3.gif"/><Relationship Id="rId10" Type="http://schemas.openxmlformats.org/officeDocument/2006/relationships/image" Target="../media/image6.png"/><Relationship Id="rId4" Type="http://schemas.openxmlformats.org/officeDocument/2006/relationships/image" Target="../media/image2.jpe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microsoft.com/office/2007/relationships/hdphoto" Target="../media/hdphoto5.wdp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microsoft.com/office/2007/relationships/hdphoto" Target="../media/hdphoto6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22.png"/><Relationship Id="rId4" Type="http://schemas.microsoft.com/office/2007/relationships/hdphoto" Target="../media/hdphoto9.wdp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9.png"/><Relationship Id="rId7" Type="http://schemas.microsoft.com/office/2007/relationships/hdphoto" Target="../media/hdphoto13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5.png"/><Relationship Id="rId5" Type="http://schemas.openxmlformats.org/officeDocument/2006/relationships/image" Target="../media/image30.png"/><Relationship Id="rId10" Type="http://schemas.openxmlformats.org/officeDocument/2006/relationships/image" Target="../media/image34.jpeg"/><Relationship Id="rId4" Type="http://schemas.microsoft.com/office/2007/relationships/hdphoto" Target="../media/hdphoto12.wdp"/><Relationship Id="rId9" Type="http://schemas.openxmlformats.org/officeDocument/2006/relationships/image" Target="../media/image3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599"/>
          <a:stretch/>
        </p:blipFill>
        <p:spPr>
          <a:xfrm>
            <a:off x="0" y="-98472"/>
            <a:ext cx="12192000" cy="6956472"/>
          </a:xfrm>
          <a:prstGeom prst="rect">
            <a:avLst/>
          </a:prstGeom>
          <a:ln>
            <a:solidFill>
              <a:srgbClr val="FF99CC"/>
            </a:solidFill>
          </a:ln>
        </p:spPr>
      </p:pic>
      <p:pic>
        <p:nvPicPr>
          <p:cNvPr id="8" name="Picture 4" descr="http://m1.paperblog.com/i/91/915667/feliz-dia-del-amor-amistad-chicas-L-W7nmAo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3" t="350" r="50666" b="-1"/>
          <a:stretch/>
        </p:blipFill>
        <p:spPr bwMode="auto">
          <a:xfrm rot="297365">
            <a:off x="3345451" y="808983"/>
            <a:ext cx="4507481" cy="374531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2" name="Grupo 31"/>
          <p:cNvGrpSpPr/>
          <p:nvPr/>
        </p:nvGrpSpPr>
        <p:grpSpPr>
          <a:xfrm>
            <a:off x="1931831" y="621278"/>
            <a:ext cx="9068504" cy="4820094"/>
            <a:chOff x="1970467" y="556885"/>
            <a:chExt cx="9068504" cy="4820094"/>
          </a:xfrm>
        </p:grpSpPr>
        <p:cxnSp>
          <p:nvCxnSpPr>
            <p:cNvPr id="9" name="Conector recto 8"/>
            <p:cNvCxnSpPr/>
            <p:nvPr/>
          </p:nvCxnSpPr>
          <p:spPr>
            <a:xfrm flipV="1">
              <a:off x="1970467" y="556885"/>
              <a:ext cx="2443257" cy="318654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ector recto 12"/>
            <p:cNvCxnSpPr/>
            <p:nvPr/>
          </p:nvCxnSpPr>
          <p:spPr>
            <a:xfrm flipV="1">
              <a:off x="8442904" y="1699692"/>
              <a:ext cx="2596067" cy="3677287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ector recto 15"/>
            <p:cNvCxnSpPr/>
            <p:nvPr/>
          </p:nvCxnSpPr>
          <p:spPr>
            <a:xfrm>
              <a:off x="4388375" y="556885"/>
              <a:ext cx="6599080" cy="1194641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ector recto 20"/>
            <p:cNvCxnSpPr/>
            <p:nvPr/>
          </p:nvCxnSpPr>
          <p:spPr>
            <a:xfrm>
              <a:off x="1977710" y="3726130"/>
              <a:ext cx="6413678" cy="1650849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CuadroTexto 19"/>
          <p:cNvSpPr txBox="1"/>
          <p:nvPr/>
        </p:nvSpPr>
        <p:spPr>
          <a:xfrm>
            <a:off x="84801" y="4741999"/>
            <a:ext cx="58341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6000" dirty="0" smtClean="0">
                <a:solidFill>
                  <a:srgbClr val="FFFF00"/>
                </a:solidFill>
                <a:effectLst>
                  <a:glow rad="228600">
                    <a:srgbClr val="281BCB"/>
                  </a:glow>
                </a:effectLst>
                <a:latin typeface="Monotype Corsiva" panose="03010101010201010101" pitchFamily="66" charset="0"/>
              </a:rPr>
              <a:t>Feliz Día De </a:t>
            </a:r>
          </a:p>
          <a:p>
            <a:r>
              <a:rPr lang="es-PE" sz="6000" dirty="0" smtClean="0">
                <a:solidFill>
                  <a:srgbClr val="FFFF00"/>
                </a:solidFill>
                <a:effectLst>
                  <a:glow rad="228600">
                    <a:srgbClr val="281BCB"/>
                  </a:glow>
                </a:effectLst>
                <a:latin typeface="Monotype Corsiva" panose="03010101010201010101" pitchFamily="66" charset="0"/>
              </a:rPr>
              <a:t>La Amistad</a:t>
            </a:r>
            <a:endParaRPr lang="es-PE" sz="6000" dirty="0">
              <a:solidFill>
                <a:srgbClr val="FFFF00"/>
              </a:solidFill>
              <a:effectLst>
                <a:glow rad="228600">
                  <a:srgbClr val="281BCB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38" name="Picture 14" descr="http://imagenestotales.com/wp-content/uploads/2015/08/cuore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7482">
            <a:off x="2726163" y="2299690"/>
            <a:ext cx="1660276" cy="1729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://i0.wp.com/1.bp.blogspot.com/-Hf9ZJyq3IbI/TZ0BTtO3cUI/AAAAAAAACDw/dmFT0xEC4oo/s1600/2011%2Bositos.jpe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39901" y1="88889" x2="82759" y2="97933"/>
                        <a14:foregroundMark x1="64039" y1="83204" x2="97044" y2="94832"/>
                        <a14:foregroundMark x1="85468" y1="78295" x2="93103" y2="91990"/>
                        <a14:foregroundMark x1="41379" y1="93282" x2="54680" y2="994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027">
            <a:off x="7471235" y="1339933"/>
            <a:ext cx="2448570" cy="246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frasediaria.files.wordpress.com/2010/02/dia-de-la-amistad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1867" r="96000">
                        <a14:foregroundMark x1="29067" y1="10200" x2="38400" y2="25200"/>
                        <a14:foregroundMark x1="48000" y1="36200" x2="64267" y2="14800"/>
                        <a14:foregroundMark x1="20267" y1="39000" x2="45867" y2="49400"/>
                        <a14:foregroundMark x1="49067" y1="62200" x2="75733" y2="51000"/>
                        <a14:backgroundMark x1="4800" y1="79200" x2="14133" y2="96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97951">
            <a:off x="6925066" y="2947042"/>
            <a:ext cx="1916959" cy="2257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http://www.lonuevodehoy.com/wp-content/uploads/2013/01/feliz-dia-de-la-amistad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644" b="9907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01" r="22398" b="13762"/>
          <a:stretch/>
        </p:blipFill>
        <p:spPr bwMode="auto">
          <a:xfrm rot="691207">
            <a:off x="6119591" y="3854137"/>
            <a:ext cx="933451" cy="102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300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:sndAc>
          <p:stSnd>
            <p:snd r:embed="rId2" name="02_Richard Clayderman   A Comme Amour.wav"/>
          </p:stSnd>
        </p:sndAc>
      </p:transition>
    </mc:Choice>
    <mc:Fallback>
      <p:transition spd="slow" advTm="9000">
        <p:sndAc>
          <p:stSnd>
            <p:snd r:embed="rId2" name="02_Richard Clayderman   A Comme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0"/>
            <a:ext cx="12191998" cy="6858000"/>
            <a:chOff x="0" y="0"/>
            <a:chExt cx="12191998" cy="6858000"/>
          </a:xfrm>
        </p:grpSpPr>
        <p:pic>
          <p:nvPicPr>
            <p:cNvPr id="4098" name="Picture 2" descr="http://s005.radikal.ru/i211/1007/ff/1f2b6430f453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133514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http://s005.radikal.ru/i211/1007/ff/1f2b6430f453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3513" y="0"/>
              <a:ext cx="6058485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CuadroTexto 6"/>
          <p:cNvSpPr txBox="1"/>
          <p:nvPr/>
        </p:nvSpPr>
        <p:spPr>
          <a:xfrm>
            <a:off x="3911649" y="3572901"/>
            <a:ext cx="3938954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rgbClr val="663300"/>
                  </a:glow>
                </a:effectLst>
                <a:latin typeface="Monotype Corsiva" panose="03010101010201010101" pitchFamily="66" charset="0"/>
              </a:rPr>
              <a:t>Una amistad es un nudo que cada día se hace fuerte, nunca se deshace y supera la muerte.</a:t>
            </a:r>
            <a:endParaRPr lang="es-PE" sz="3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glow rad="228600">
                  <a:srgbClr val="66330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100" name="Picture 4" descr="http://1.bp.blogspot.com/-Sa3kncobrEA/Tpl9YDRDXYI/AAAAAAAAJFM/xMjzgu9teyE/s320/sarahkay36go7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50" b="99688" l="9091" r="89474">
                        <a14:foregroundMark x1="59809" y1="81250" x2="65072" y2="89688"/>
                        <a14:foregroundMark x1="20574" y1="28750" x2="19139" y2="41875"/>
                        <a14:foregroundMark x1="13397" y1="35625" x2="17703" y2="40625"/>
                        <a14:foregroundMark x1="22488" y1="47500" x2="23445" y2="51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589" y="4135902"/>
            <a:ext cx="1907692" cy="2920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4.bp.blogspot.com/-P7uuXcoDiJg/VZSMTFDsycI/AAAAAAAA4hc/5vLUFIZtD5U/s1600/imagenes-bonitas-con-frases-de-amistad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80"/>
          <a:stretch/>
        </p:blipFill>
        <p:spPr bwMode="auto">
          <a:xfrm>
            <a:off x="0" y="0"/>
            <a:ext cx="12307908" cy="6874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9291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decel="100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Picture 4" descr="https://s-media-cache-ak0.pinimg.com/236x/de/d3/de/ded3de11f61df7b37b192232fb3ed87a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98" t="6154" r="7454" b="7281"/>
            <a:stretch/>
          </p:blipFill>
          <p:spPr bwMode="auto">
            <a:xfrm>
              <a:off x="5950634" y="4379"/>
              <a:ext cx="6241366" cy="68536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 descr="https://s-media-cache-ak0.pinimg.com/236x/de/d3/de/ded3de11f61df7b37b192232fb3ed87a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98" t="6154" r="7454" b="7281"/>
            <a:stretch/>
          </p:blipFill>
          <p:spPr bwMode="auto">
            <a:xfrm flipH="1">
              <a:off x="0" y="0"/>
              <a:ext cx="5950634" cy="68579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CuadroTexto 2"/>
          <p:cNvSpPr txBox="1"/>
          <p:nvPr/>
        </p:nvSpPr>
        <p:spPr>
          <a:xfrm>
            <a:off x="4537896" y="2603712"/>
            <a:ext cx="36828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rgbClr val="663300"/>
                  </a:glow>
                </a:effectLst>
                <a:latin typeface="Monotype Corsiva" panose="03010101010201010101" pitchFamily="66" charset="0"/>
              </a:rPr>
              <a:t>La amistad es un rayo de sol en un día gris.</a:t>
            </a:r>
            <a:endParaRPr lang="es-PE" sz="32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glow rad="228600">
                  <a:srgbClr val="66330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72889" l="0" r="96859">
                        <a14:foregroundMark x1="48168" y1="889" x2="94503" y2="28889"/>
                        <a14:foregroundMark x1="56152" y1="2444" x2="92408" y2="24222"/>
                        <a14:foregroundMark x1="66099" y1="4222" x2="92147" y2="21556"/>
                        <a14:foregroundMark x1="76963" y1="8667" x2="87173" y2="16222"/>
                        <a14:foregroundMark x1="79581" y1="9111" x2="92670" y2="20667"/>
                        <a14:foregroundMark x1="58246" y1="40000" x2="65183" y2="52444"/>
                        <a14:foregroundMark x1="1309" y1="53333" x2="12827" y2="64444"/>
                        <a14:foregroundMark x1="16754" y1="65111" x2="57984" y2="67778"/>
                        <a14:foregroundMark x1="58246" y1="67333" x2="79843" y2="65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55" r="3521" b="35354"/>
          <a:stretch/>
        </p:blipFill>
        <p:spPr>
          <a:xfrm>
            <a:off x="4383931" y="4763993"/>
            <a:ext cx="3240362" cy="20940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657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075.radikal.ru/0906/fd/f3bc416f985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2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95422" y="5078436"/>
            <a:ext cx="61335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500" b="1" dirty="0" smtClean="0">
                <a:solidFill>
                  <a:srgbClr val="C00000"/>
                </a:solidFill>
                <a:effectLst>
                  <a:glow rad="228600">
                    <a:srgbClr val="FFFFCC"/>
                  </a:glow>
                </a:effectLst>
                <a:latin typeface="Monotype Corsiva" panose="03010101010201010101" pitchFamily="66" charset="0"/>
              </a:rPr>
              <a:t>Amigo es aquel extraño ser que te pregunta que tal estas y se preocupa por escuchar la respuesta</a:t>
            </a:r>
            <a:endParaRPr lang="es-PE" sz="3500" b="1" dirty="0">
              <a:solidFill>
                <a:srgbClr val="C00000"/>
              </a:solidFill>
              <a:effectLst>
                <a:glow rad="228600">
                  <a:srgbClr val="FFFFCC"/>
                </a:glow>
              </a:effectLst>
              <a:latin typeface="Monotype Corsiva" panose="03010101010201010101" pitchFamily="66" charset="0"/>
            </a:endParaRPr>
          </a:p>
        </p:txBody>
      </p:sp>
      <p:grpSp>
        <p:nvGrpSpPr>
          <p:cNvPr id="4" name="Grupo 3"/>
          <p:cNvGrpSpPr/>
          <p:nvPr/>
        </p:nvGrpSpPr>
        <p:grpSpPr>
          <a:xfrm>
            <a:off x="0" y="-44960"/>
            <a:ext cx="12192000" cy="6902960"/>
            <a:chOff x="-141667" y="1525752"/>
            <a:chExt cx="12192000" cy="6902960"/>
          </a:xfrm>
        </p:grpSpPr>
        <p:pic>
          <p:nvPicPr>
            <p:cNvPr id="6" name="Imagen 5"/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14" t="3428" r="657" b="1155"/>
            <a:stretch/>
          </p:blipFill>
          <p:spPr>
            <a:xfrm>
              <a:off x="-141667" y="1525752"/>
              <a:ext cx="12192000" cy="6902960"/>
            </a:xfrm>
            <a:prstGeom prst="rect">
              <a:avLst/>
            </a:prstGeom>
          </p:spPr>
        </p:pic>
        <p:sp>
          <p:nvSpPr>
            <p:cNvPr id="2" name="CuadroTexto 1"/>
            <p:cNvSpPr txBox="1"/>
            <p:nvPr/>
          </p:nvSpPr>
          <p:spPr>
            <a:xfrm>
              <a:off x="1120461" y="2329921"/>
              <a:ext cx="2781837" cy="5001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6480"/>
                </a:lnSpc>
              </a:pPr>
              <a:r>
                <a:rPr lang="es-PE" sz="3600" dirty="0" smtClean="0">
                  <a:solidFill>
                    <a:schemeClr val="accent5">
                      <a:lumMod val="75000"/>
                    </a:schemeClr>
                  </a:solidFill>
                  <a:effectLst/>
                  <a:latin typeface="Script MT Bold" panose="03040602040607080904" pitchFamily="66" charset="0"/>
                </a:rPr>
                <a:t>La amistad es el ingrediente más importante en la receta de la vida</a:t>
              </a:r>
              <a:endParaRPr lang="es-PE" sz="3600" dirty="0">
                <a:solidFill>
                  <a:schemeClr val="accent5">
                    <a:lumMod val="75000"/>
                  </a:schemeClr>
                </a:solidFill>
                <a:effectLst/>
                <a:latin typeface="Script MT Bold" panose="030406020406070809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0076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" t="635" b="-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3574884" y="2791088"/>
            <a:ext cx="4397139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200" b="1" dirty="0" smtClean="0">
                <a:solidFill>
                  <a:srgbClr val="FF3300"/>
                </a:solidFill>
                <a:effectLst>
                  <a:glow rad="228600">
                    <a:srgbClr val="003B6C"/>
                  </a:glow>
                </a:effectLst>
                <a:latin typeface="Monotype Corsiva" panose="03010101010201010101" pitchFamily="66" charset="0"/>
              </a:rPr>
              <a:t>Amistad:</a:t>
            </a:r>
            <a:r>
              <a:rPr lang="es-PE" sz="3200" b="1" dirty="0" smtClean="0">
                <a:solidFill>
                  <a:srgbClr val="FF3300"/>
                </a:solidFill>
                <a:latin typeface="Monotype Corsiva" panose="03010101010201010101" pitchFamily="66" charset="0"/>
              </a:rPr>
              <a:t> </a:t>
            </a:r>
            <a:r>
              <a:rPr lang="es-PE" sz="3200" b="1" dirty="0" smtClean="0">
                <a:solidFill>
                  <a:srgbClr val="00206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entregar confiadamente a alguien el arma con el que herírsenos sabiendo que no la utilizaran contra nosotros</a:t>
            </a:r>
          </a:p>
          <a:p>
            <a:endParaRPr lang="es-PE" dirty="0"/>
          </a:p>
        </p:txBody>
      </p:sp>
      <p:pic>
        <p:nvPicPr>
          <p:cNvPr id="8" name="Picture 6" descr="http://api.ning.com/files/bO0IcpS-hMl6vsU74krhiWrAf4xVB5um5r2nYxSWFizKaLKO4tvBU0gP9x2XuD5UiF4ahgN*dFXvShcSuOpzkiEXF7WwnIkF/am_89183_1435365_6706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76376">
            <a:off x="149912" y="2144737"/>
            <a:ext cx="3476470" cy="472553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3.bp.blogspot.com/-s1oZFuERtSM/U4SINoZ-cTI/AAAAAAACHPE/EGGbz2FxPIM/s1600/TU+AMISTAD+BENDIC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504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3.bp.blogspot.com/-n38XRMwHsig/SSpgFhvmhOI/AAAAAAAAHk4/8fnXSGLTw60/s320/L-13139-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12"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971778" y="1730326"/>
            <a:ext cx="43891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FFCC"/>
                </a:solidFill>
                <a:effectLst>
                  <a:glow rad="228600">
                    <a:srgbClr val="0000FF"/>
                  </a:glow>
                </a:effectLst>
                <a:latin typeface="Monotype Corsiva" panose="03010101010201010101" pitchFamily="66" charset="0"/>
              </a:rPr>
              <a:t>Tu amistad es el tesoro mas preciado que tengo, que me sirve de consuelo para una alma perdida como la mía</a:t>
            </a:r>
            <a:endParaRPr lang="es-PE" sz="3200" b="1" dirty="0">
              <a:solidFill>
                <a:srgbClr val="FFFFCC"/>
              </a:solidFill>
              <a:effectLst>
                <a:glow rad="228600">
                  <a:srgbClr val="0000FF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46" name="Picture 6" descr="http://www.postalescristianas.net/wp-content/uploads/2012/10/Amistad_2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" t="1302" r="920" b="8482"/>
          <a:stretch/>
        </p:blipFill>
        <p:spPr bwMode="auto">
          <a:xfrm>
            <a:off x="0" y="0"/>
            <a:ext cx="12192000" cy="675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2645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11000">
        <p15:prstTrans prst="curtains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g-fotki.yandex.ru/get/5802/natali73123.a3/0_3aad7_d610fd1b_X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132320" cy="7061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397348" y="3218687"/>
            <a:ext cx="80772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PE" sz="3200" b="1" i="0" dirty="0" smtClean="0">
                <a:solidFill>
                  <a:srgbClr val="6633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Los amigos son un tesoro valioso que debemos cuidar y alimentar continuamente, de esta manera nos aseguramos de tener amigos para toda la </a:t>
            </a:r>
            <a:r>
              <a:rPr lang="es-PE" sz="3200" b="1" i="0" dirty="0" smtClean="0">
                <a:solidFill>
                  <a:srgbClr val="6633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vida, </a:t>
            </a:r>
            <a:r>
              <a:rPr lang="es-PE" sz="3200" b="1" i="0" dirty="0" smtClean="0">
                <a:solidFill>
                  <a:srgbClr val="6633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aunque no compartan con nosotros </a:t>
            </a:r>
            <a:r>
              <a:rPr lang="es-PE" sz="3200" b="1" dirty="0" smtClean="0">
                <a:solidFill>
                  <a:srgbClr val="6633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todo </a:t>
            </a:r>
            <a:r>
              <a:rPr lang="es-PE" sz="3200" b="1" dirty="0">
                <a:solidFill>
                  <a:srgbClr val="6633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tiempo tengamos siempre presente que estarán allí para ayudarnos </a:t>
            </a:r>
            <a:r>
              <a:rPr lang="es-PE" sz="3200" b="1" dirty="0" smtClean="0">
                <a:solidFill>
                  <a:srgbClr val="6633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ya sea con palabras de aliento</a:t>
            </a:r>
            <a:r>
              <a:rPr lang="es-PE" sz="3200" dirty="0" smtClean="0">
                <a:solidFill>
                  <a:srgbClr val="6633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  <a:endParaRPr lang="es-PE" sz="3200" dirty="0">
              <a:solidFill>
                <a:srgbClr val="6633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9224" name="Picture 8" descr="http://www.latinflores.com/imagenes/productos/FR0783_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1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267"/>
          <a:stretch/>
        </p:blipFill>
        <p:spPr bwMode="auto">
          <a:xfrm>
            <a:off x="9081314" y="154745"/>
            <a:ext cx="2857500" cy="2824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0" y="0"/>
            <a:ext cx="12192000" cy="7012745"/>
            <a:chOff x="-109242035" y="449463"/>
            <a:chExt cx="123260923" cy="7012745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9242035" y="449463"/>
              <a:ext cx="123260923" cy="7012745"/>
            </a:xfrm>
            <a:prstGeom prst="rect">
              <a:avLst/>
            </a:prstGeom>
          </p:spPr>
        </p:pic>
        <p:sp>
          <p:nvSpPr>
            <p:cNvPr id="4" name="CuadroTexto 3"/>
            <p:cNvSpPr txBox="1"/>
            <p:nvPr/>
          </p:nvSpPr>
          <p:spPr>
            <a:xfrm>
              <a:off x="-64792601" y="2087628"/>
              <a:ext cx="37510355" cy="37856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PE" sz="8000" b="1" dirty="0" smtClean="0">
                  <a:solidFill>
                    <a:srgbClr val="CC6600"/>
                  </a:solidFill>
                  <a:latin typeface="Edwardian Script ITC" panose="030303020407070D0804" pitchFamily="66" charset="0"/>
                </a:rPr>
                <a:t>Feliz Día</a:t>
              </a:r>
            </a:p>
            <a:p>
              <a:endParaRPr lang="es-PE" sz="8000" b="1" dirty="0" smtClean="0">
                <a:solidFill>
                  <a:srgbClr val="CC6600"/>
                </a:solidFill>
                <a:latin typeface="Edwardian Script ITC" panose="030303020407070D0804" pitchFamily="66" charset="0"/>
              </a:endParaRPr>
            </a:p>
            <a:p>
              <a:r>
                <a:rPr lang="es-PE" sz="8000" b="1" dirty="0" smtClean="0">
                  <a:solidFill>
                    <a:srgbClr val="CC6600"/>
                  </a:solidFill>
                  <a:latin typeface="Edwardian Script ITC" panose="030303020407070D0804" pitchFamily="66" charset="0"/>
                </a:rPr>
                <a:t> Amigo</a:t>
              </a:r>
              <a:endParaRPr lang="es-PE" sz="8000" b="1" dirty="0">
                <a:solidFill>
                  <a:srgbClr val="CC6600"/>
                </a:solidFill>
                <a:latin typeface="Edwardian Script ITC" panose="030303020407070D08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4025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26000">
        <p15:prstTrans prst="curtains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51.photobucket.com/albums/f362/Pelaya_2008/Cajitas/09_233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7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925450" y="709535"/>
            <a:ext cx="234109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357B60"/>
                  </a:glow>
                </a:effectLst>
                <a:latin typeface="Monotype Corsiva" panose="03010101010201010101" pitchFamily="66" charset="0"/>
              </a:rPr>
              <a:t>La amistad es despertar a un día lleno de alegrías, es tener con quien llorar cuando el tiempo nos lastima</a:t>
            </a:r>
            <a:endParaRPr lang="es-PE" sz="3200" b="1" dirty="0">
              <a:solidFill>
                <a:srgbClr val="FFFF00"/>
              </a:solidFill>
              <a:effectLst>
                <a:glow rad="228600">
                  <a:srgbClr val="357B6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1268" name="Picture 4" descr="http://2.bp.blogspot.com/-oGiK0aR4eRY/UEwds5qS7WI/AAAAAAAAdkI/MZMbHlUUik4/s1600/ni%C3%B1os+vintage+(15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442" y="4567677"/>
            <a:ext cx="2207742" cy="240989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ttp://img.kimensajes.com/amistad/139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80304"/>
            <a:ext cx="12192000" cy="6977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073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1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81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503054" y="1519707"/>
            <a:ext cx="49712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200" b="1" dirty="0" smtClean="0">
                <a:solidFill>
                  <a:srgbClr val="FFFFCC"/>
                </a:solidFill>
                <a:effectLst>
                  <a:glow rad="228600">
                    <a:srgbClr val="002E20"/>
                  </a:glow>
                </a:effectLst>
                <a:latin typeface="Monotype Corsiva" panose="03010101010201010101" pitchFamily="66" charset="0"/>
              </a:rPr>
              <a:t>La amistad es un  bonito presente, por eso la entrego hoy, mañana y siempre donde estés para que me recuerdes.</a:t>
            </a:r>
            <a:endParaRPr lang="es-PE" sz="3200" b="1" dirty="0">
              <a:solidFill>
                <a:srgbClr val="FFFFCC"/>
              </a:solidFill>
              <a:effectLst>
                <a:glow rad="228600">
                  <a:srgbClr val="002E20"/>
                </a:glow>
              </a:effectLst>
              <a:latin typeface="Monotype Corsiva" panose="03010101010201010101" pitchFamily="66" charset="0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1" y="0"/>
            <a:ext cx="12191999" cy="6878198"/>
            <a:chOff x="1" y="-20198"/>
            <a:chExt cx="12191999" cy="6878198"/>
          </a:xfrm>
        </p:grpSpPr>
        <p:grpSp>
          <p:nvGrpSpPr>
            <p:cNvPr id="4" name="Grupo 3"/>
            <p:cNvGrpSpPr/>
            <p:nvPr/>
          </p:nvGrpSpPr>
          <p:grpSpPr>
            <a:xfrm>
              <a:off x="1" y="-20198"/>
              <a:ext cx="12191999" cy="6878198"/>
              <a:chOff x="1" y="-10099"/>
              <a:chExt cx="12191999" cy="6878198"/>
            </a:xfrm>
          </p:grpSpPr>
          <p:pic>
            <p:nvPicPr>
              <p:cNvPr id="5" name="Imagen 4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601"/>
              <a:stretch/>
            </p:blipFill>
            <p:spPr>
              <a:xfrm>
                <a:off x="1" y="0"/>
                <a:ext cx="6259131" cy="6868099"/>
              </a:xfrm>
              <a:prstGeom prst="rect">
                <a:avLst/>
              </a:prstGeom>
            </p:spPr>
          </p:pic>
          <p:pic>
            <p:nvPicPr>
              <p:cNvPr id="8" name="Imagen 7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601"/>
              <a:stretch/>
            </p:blipFill>
            <p:spPr>
              <a:xfrm flipH="1">
                <a:off x="6259132" y="-10099"/>
                <a:ext cx="5932868" cy="6868099"/>
              </a:xfrm>
              <a:prstGeom prst="rect">
                <a:avLst/>
              </a:prstGeom>
            </p:spPr>
          </p:pic>
        </p:grpSp>
        <p:sp>
          <p:nvSpPr>
            <p:cNvPr id="6" name="CuadroTexto 5"/>
            <p:cNvSpPr txBox="1"/>
            <p:nvPr/>
          </p:nvSpPr>
          <p:spPr>
            <a:xfrm>
              <a:off x="3812147" y="965916"/>
              <a:ext cx="489397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PE" sz="4800" b="1" dirty="0" smtClean="0">
                  <a:solidFill>
                    <a:srgbClr val="CC6600"/>
                  </a:solidFill>
                  <a:latin typeface="Edwardian Script ITC" panose="030303020407070D0804" pitchFamily="66" charset="0"/>
                </a:rPr>
                <a:t>Amigos Por Siempre</a:t>
              </a:r>
              <a:endParaRPr lang="es-PE" sz="4800" b="1" dirty="0">
                <a:solidFill>
                  <a:srgbClr val="CC6600"/>
                </a:solidFill>
                <a:latin typeface="Edwardian Script ITC" panose="030303020407070D08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0061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ttp://3.bp.blogspot.com/-1cYSic5JK4c/UJANC2JrpdI/AAAAAAAASbU/Ur-ohrOkGYA/s400/rosas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254" y="1455238"/>
            <a:ext cx="2277245" cy="230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://3.bp.blogspot.com/-1cYSic5JK4c/UJANC2JrpdI/AAAAAAAASbU/Ur-ohrOkGYA/s400/rosas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335" y="1098466"/>
            <a:ext cx="2277245" cy="230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www.abuelacebolleta.com/wp-content/uploads/2012/11/manos_suaves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49667" r="94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460"/>
          <a:stretch/>
        </p:blipFill>
        <p:spPr bwMode="auto">
          <a:xfrm rot="693906">
            <a:off x="6934945" y="1605295"/>
            <a:ext cx="4325317" cy="541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abuelacebolleta.com/wp-content/uploads/2012/11/manos_suaves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47500" r="94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591"/>
          <a:stretch/>
        </p:blipFill>
        <p:spPr bwMode="auto">
          <a:xfrm rot="21196699" flipH="1">
            <a:off x="2039089" y="1241679"/>
            <a:ext cx="4458574" cy="564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2.bp.blogspot.com/-GCt1JZR-C5o/UQCpE6N00PI/AAAAAAABjZE/U3zqoGFb6C0/s1600/hermosas-rosas-rojas-para-el-dia-del-amor-y-la-amistad-14-de-febrero-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40" b="96673" l="1125" r="100000">
                        <a14:backgroundMark x1="24313" y1="27248" x2="28125" y2="77788"/>
                        <a14:backgroundMark x1="34125" y1="41277" x2="41938" y2="88579"/>
                        <a14:backgroundMark x1="50563" y1="42536" x2="51500" y2="40827"/>
                        <a14:backgroundMark x1="58500" y1="41547" x2="59313" y2="41097"/>
                        <a14:backgroundMark x1="61125" y1="41817" x2="60813" y2="41097"/>
                        <a14:backgroundMark x1="18875" y1="34622" x2="21000" y2="75180"/>
                        <a14:backgroundMark x1="13563" y1="61331" x2="16188" y2="71403"/>
                        <a14:backgroundMark x1="28625" y1="75180" x2="31813" y2="410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483" r="2718" b="24331"/>
          <a:stretch/>
        </p:blipFill>
        <p:spPr bwMode="auto">
          <a:xfrm rot="7656719">
            <a:off x="4747078" y="3720626"/>
            <a:ext cx="3754291" cy="2869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2.bp.blogspot.com/-GCt1JZR-C5o/UQCpE6N00PI/AAAAAAABjZE/U3zqoGFb6C0/s1600/hermosas-rosas-rojas-para-el-dia-del-amor-y-la-amistad-14-de-febrero-.jpg"/>
          <p:cNvPicPr>
            <a:picLocks noChangeAspect="1" noChangeArrowheads="1"/>
          </p:cNvPicPr>
          <p:nvPr/>
        </p:nvPicPr>
        <p:blipFill rotWithShape="1">
          <a:blip r:embed="rId8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40" b="96673" l="1125" r="100000">
                        <a14:backgroundMark x1="24313" y1="27248" x2="28125" y2="77788"/>
                        <a14:backgroundMark x1="34125" y1="41277" x2="41938" y2="88579"/>
                        <a14:backgroundMark x1="50563" y1="42536" x2="51500" y2="40827"/>
                        <a14:backgroundMark x1="58500" y1="41547" x2="59313" y2="41097"/>
                        <a14:backgroundMark x1="61125" y1="41817" x2="60813" y2="41097"/>
                        <a14:backgroundMark x1="18875" y1="34622" x2="21000" y2="75180"/>
                        <a14:backgroundMark x1="13563" y1="61331" x2="16188" y2="71403"/>
                        <a14:backgroundMark x1="28625" y1="75180" x2="31813" y2="41097"/>
                        <a14:backgroundMark x1="65063" y1="39658" x2="60125" y2="39119"/>
                        <a14:backgroundMark x1="67875" y1="43255" x2="62438" y2="45234"/>
                        <a14:backgroundMark x1="61438" y1="44155" x2="65063" y2="42176"/>
                        <a14:backgroundMark x1="63000" y1="37590" x2="60750" y2="26888"/>
                        <a14:backgroundMark x1="61313" y1="27248" x2="60438" y2="15198"/>
                        <a14:backgroundMark x1="63750" y1="22122" x2="60438" y2="15198"/>
                        <a14:backgroundMark x1="65188" y1="18255" x2="61375" y2="120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058" t="10500" r="2691" b="37525"/>
          <a:stretch/>
        </p:blipFill>
        <p:spPr bwMode="auto">
          <a:xfrm rot="7372825">
            <a:off x="4697851" y="3093546"/>
            <a:ext cx="2366228" cy="2294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http://3.bp.blogspot.com/-1cYSic5JK4c/UJANC2JrpdI/AAAAAAAASbU/Ur-ohrOkGYA/s400/rosas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335" y="2521581"/>
            <a:ext cx="2000770" cy="202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http://3.bp.blogspot.com/-1cYSic5JK4c/UJANC2JrpdI/AAAAAAAASbU/Ur-ohrOkGYA/s400/rosas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979" y="1455238"/>
            <a:ext cx="2277245" cy="230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CuadroTexto 15"/>
          <p:cNvSpPr txBox="1"/>
          <p:nvPr/>
        </p:nvSpPr>
        <p:spPr>
          <a:xfrm>
            <a:off x="349172" y="405172"/>
            <a:ext cx="283510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PE" sz="3200" dirty="0" smtClean="0">
              <a:latin typeface="Monotype Corsiva" panose="03010101010201010101" pitchFamily="66" charset="0"/>
            </a:endParaRPr>
          </a:p>
          <a:p>
            <a:r>
              <a:rPr lang="es-PE" sz="3200" b="1" dirty="0" smtClean="0">
                <a:solidFill>
                  <a:srgbClr val="C00000"/>
                </a:solidFill>
                <a:effectLst>
                  <a:glow rad="228600">
                    <a:srgbClr val="E8F632"/>
                  </a:glow>
                </a:effectLst>
                <a:latin typeface="Monotype Corsiva" panose="03010101010201010101" pitchFamily="66" charset="0"/>
              </a:rPr>
              <a:t>Amistad es: </a:t>
            </a:r>
            <a:r>
              <a:rPr lang="es-PE" sz="3200" b="1" dirty="0" smtClean="0">
                <a:solidFill>
                  <a:srgbClr val="C00000"/>
                </a:solidFill>
                <a:effectLst>
                  <a:glow rad="228600">
                    <a:srgbClr val="FFFFCC"/>
                  </a:glow>
                </a:effectLst>
                <a:latin typeface="Monotype Corsiva" panose="03010101010201010101" pitchFamily="66" charset="0"/>
              </a:rPr>
              <a:t>Cuando aún en la mas fría y larga distancia puedes sentir el calor de una mano </a:t>
            </a:r>
          </a:p>
          <a:p>
            <a:endParaRPr lang="es-PE" sz="3200" b="1" dirty="0">
              <a:solidFill>
                <a:srgbClr val="C00000"/>
              </a:solidFill>
              <a:effectLst>
                <a:glow rad="228600">
                  <a:srgbClr val="FFFFCC"/>
                </a:glow>
              </a:effectLst>
              <a:latin typeface="Monotype Corsiva" panose="03010101010201010101" pitchFamily="66" charset="0"/>
            </a:endParaRPr>
          </a:p>
          <a:p>
            <a:r>
              <a:rPr lang="es-PE" sz="3200" b="1" dirty="0" smtClean="0">
                <a:solidFill>
                  <a:srgbClr val="C00000"/>
                </a:solidFill>
                <a:effectLst>
                  <a:glow rad="228600">
                    <a:srgbClr val="FFFFCC"/>
                  </a:glow>
                </a:effectLst>
                <a:latin typeface="Monotype Corsiva" panose="03010101010201010101" pitchFamily="66" charset="0"/>
              </a:rPr>
              <a:t>¡Aquí esta la mía!</a:t>
            </a:r>
            <a:endParaRPr lang="es-PE" sz="3200" b="1" dirty="0">
              <a:solidFill>
                <a:srgbClr val="C00000"/>
              </a:solidFill>
              <a:effectLst>
                <a:glow rad="228600">
                  <a:srgbClr val="FFFFCC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0" name="Picture 6" descr="http://1.bp.blogspot.com/-3gX8gmX2LAk/UiqfI48du4I/AAAAAAAAJm8/Ejq_MSTpqYU/s1600/viu1265649351n.gi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0650" y="4198513"/>
            <a:ext cx="2580640" cy="2726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upo 20"/>
          <p:cNvGrpSpPr/>
          <p:nvPr/>
        </p:nvGrpSpPr>
        <p:grpSpPr>
          <a:xfrm>
            <a:off x="0" y="-34509"/>
            <a:ext cx="12198646" cy="6881006"/>
            <a:chOff x="0" y="-23006"/>
            <a:chExt cx="12198646" cy="6881006"/>
          </a:xfrm>
        </p:grpSpPr>
        <p:grpSp>
          <p:nvGrpSpPr>
            <p:cNvPr id="10" name="Grupo 9"/>
            <p:cNvGrpSpPr/>
            <p:nvPr/>
          </p:nvGrpSpPr>
          <p:grpSpPr>
            <a:xfrm>
              <a:off x="0" y="-23006"/>
              <a:ext cx="12198646" cy="6881006"/>
              <a:chOff x="0" y="-23006"/>
              <a:chExt cx="12198646" cy="6881006"/>
            </a:xfrm>
          </p:grpSpPr>
          <p:pic>
            <p:nvPicPr>
              <p:cNvPr id="1026" name="Picture 2" descr="http://www.orkugifs.com/es/images/feliz-dia-del-amor-y-la-amistad_1273.gif"/>
              <p:cNvPicPr>
                <a:picLocks noChangeAspect="1" noChangeArrowheads="1"/>
              </p:cNvPicPr>
              <p:nvPr/>
            </p:nvPicPr>
            <p:blipFill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20" r="15204" b="17582"/>
              <a:stretch/>
            </p:blipFill>
            <p:spPr bwMode="auto">
              <a:xfrm>
                <a:off x="0" y="-23006"/>
                <a:ext cx="6257291" cy="68810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3" name="Grupo 2"/>
              <p:cNvGrpSpPr/>
              <p:nvPr/>
            </p:nvGrpSpPr>
            <p:grpSpPr>
              <a:xfrm>
                <a:off x="6257291" y="-23006"/>
                <a:ext cx="5941355" cy="6881006"/>
                <a:chOff x="3371873" y="-78763"/>
                <a:chExt cx="4679310" cy="7018382"/>
              </a:xfrm>
            </p:grpSpPr>
            <p:pic>
              <p:nvPicPr>
                <p:cNvPr id="13" name="Picture 2" descr="http://www.orkugifs.com/es/images/feliz-dia-del-amor-y-la-amistad_1273.gif"/>
                <p:cNvPicPr>
                  <a:picLocks noChangeAspect="1" noChangeArrowheads="1"/>
                </p:cNvPicPr>
                <p:nvPr/>
              </p:nvPicPr>
              <p:blipFill rotWithShape="1"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3720" r="15204" b="17582"/>
                <a:stretch/>
              </p:blipFill>
              <p:spPr bwMode="auto">
                <a:xfrm flipH="1">
                  <a:off x="3371873" y="-78763"/>
                  <a:ext cx="4679310" cy="7018382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2" name="Imagen 1"/>
                <p:cNvPicPr>
                  <a:picLocks noChangeAspect="1"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4062353" y="4794672"/>
                  <a:ext cx="1619739" cy="431562"/>
                </a:xfrm>
                <a:prstGeom prst="rect">
                  <a:avLst/>
                </a:prstGeom>
                <a:ln>
                  <a:noFill/>
                </a:ln>
                <a:effectLst>
                  <a:softEdge rad="112500"/>
                </a:effectLst>
              </p:spPr>
            </p:pic>
          </p:grpSp>
        </p:grpSp>
        <p:sp>
          <p:nvSpPr>
            <p:cNvPr id="6" name="CuadroTexto 5"/>
            <p:cNvSpPr txBox="1"/>
            <p:nvPr/>
          </p:nvSpPr>
          <p:spPr>
            <a:xfrm>
              <a:off x="4230337" y="2163725"/>
              <a:ext cx="3407834" cy="30469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PE" sz="4800" b="1" dirty="0" smtClean="0">
                  <a:solidFill>
                    <a:srgbClr val="FF0000"/>
                  </a:solidFill>
                  <a:latin typeface="Script MT Bold" panose="03040602040607080904" pitchFamily="66" charset="0"/>
                </a:rPr>
                <a:t>La Amistad No Tiene fronteras</a:t>
              </a:r>
              <a:endParaRPr lang="es-PE" sz="4800" b="1" dirty="0">
                <a:solidFill>
                  <a:srgbClr val="FF0000"/>
                </a:solidFill>
                <a:latin typeface="Script MT Bold" panose="030406020406070809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4374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4704711" y="3312716"/>
            <a:ext cx="4565560" cy="2123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rgbClr val="C00000"/>
                </a:solidFill>
                <a:effectLst>
                  <a:glow rad="228600">
                    <a:srgbClr val="FFEDC5"/>
                  </a:glow>
                </a:effectLst>
                <a:latin typeface="Monotype Corsiva" panose="03010101010201010101" pitchFamily="66" charset="0"/>
              </a:rPr>
              <a:t>La amistad no crece con la presencia de las personas sino por la magia de saber que, aunque no las veas, las llevas en el </a:t>
            </a:r>
            <a:r>
              <a:rPr lang="es-PE" sz="2800" b="1" dirty="0" smtClean="0">
                <a:solidFill>
                  <a:srgbClr val="C00000"/>
                </a:solidFill>
                <a:effectLst>
                  <a:glow rad="228600">
                    <a:srgbClr val="FFEDC5"/>
                  </a:glow>
                </a:effectLst>
                <a:latin typeface="Monotype Corsiva" panose="03010101010201010101" pitchFamily="66" charset="0"/>
              </a:rPr>
              <a:t>………</a:t>
            </a:r>
            <a:endParaRPr lang="es-PE" sz="2800" b="1" dirty="0" smtClean="0">
              <a:solidFill>
                <a:srgbClr val="C00000"/>
              </a:solidFill>
              <a:effectLst>
                <a:glow rad="228600">
                  <a:srgbClr val="FFEDC5"/>
                </a:glow>
              </a:effectLst>
              <a:latin typeface="Monotype Corsiva" panose="03010101010201010101" pitchFamily="66" charset="0"/>
            </a:endParaRPr>
          </a:p>
          <a:p>
            <a:endParaRPr lang="es-PE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grpSp>
        <p:nvGrpSpPr>
          <p:cNvPr id="28" name="Grupo 27"/>
          <p:cNvGrpSpPr/>
          <p:nvPr/>
        </p:nvGrpSpPr>
        <p:grpSpPr>
          <a:xfrm>
            <a:off x="20129" y="0"/>
            <a:ext cx="12151742" cy="6858000"/>
            <a:chOff x="0" y="0"/>
            <a:chExt cx="12151742" cy="6858000"/>
          </a:xfrm>
        </p:grpSpPr>
        <p:pic>
          <p:nvPicPr>
            <p:cNvPr id="12" name="Imagen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51742" cy="6858000"/>
            </a:xfrm>
            <a:prstGeom prst="rect">
              <a:avLst/>
            </a:prstGeom>
          </p:spPr>
        </p:pic>
        <p:sp>
          <p:nvSpPr>
            <p:cNvPr id="26" name="CuadroTexto 25"/>
            <p:cNvSpPr txBox="1"/>
            <p:nvPr/>
          </p:nvSpPr>
          <p:spPr>
            <a:xfrm>
              <a:off x="7469746" y="862885"/>
              <a:ext cx="3979572" cy="34163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PE" sz="5400" b="1" dirty="0" smtClean="0">
                  <a:solidFill>
                    <a:srgbClr val="990033"/>
                  </a:solidFill>
                  <a:latin typeface="Edwardian Script ITC" panose="030303020407070D0804" pitchFamily="66" charset="0"/>
                </a:rPr>
                <a:t>Dios Bendiga Nuestra Amistad y Perdure por Siempre</a:t>
              </a:r>
              <a:endParaRPr lang="es-PE" sz="5400" b="1" dirty="0">
                <a:solidFill>
                  <a:srgbClr val="990033"/>
                </a:solidFill>
                <a:latin typeface="Edwardian Script ITC" panose="030303020407070D0804" pitchFamily="66" charset="0"/>
              </a:endParaRPr>
            </a:p>
          </p:txBody>
        </p:sp>
        <p:sp>
          <p:nvSpPr>
            <p:cNvPr id="27" name="CuadroTexto 26"/>
            <p:cNvSpPr txBox="1"/>
            <p:nvPr/>
          </p:nvSpPr>
          <p:spPr>
            <a:xfrm>
              <a:off x="7650051" y="4881093"/>
              <a:ext cx="3387143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PE" sz="4400" b="1" dirty="0" smtClean="0">
                  <a:solidFill>
                    <a:srgbClr val="990033"/>
                  </a:solidFill>
                  <a:latin typeface="Mistral" panose="03090702030407020403" pitchFamily="66" charset="0"/>
                </a:rPr>
                <a:t>TE QUIERO </a:t>
              </a:r>
            </a:p>
            <a:p>
              <a:pPr algn="ctr"/>
              <a:r>
                <a:rPr lang="es-PE" sz="4400" b="1" dirty="0" smtClean="0">
                  <a:solidFill>
                    <a:srgbClr val="990033"/>
                  </a:solidFill>
                  <a:latin typeface="Mistral" panose="03090702030407020403" pitchFamily="66" charset="0"/>
                </a:rPr>
                <a:t>AMIGA</a:t>
              </a:r>
              <a:endParaRPr lang="es-PE" sz="4400" b="1" dirty="0">
                <a:solidFill>
                  <a:srgbClr val="990033"/>
                </a:solidFill>
                <a:latin typeface="Mistral" panose="030907020304070204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9128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Picture 2" descr="http://4.bp.blogspot.com/_ib9VKPnSRuQ/TS5BYlIiUjI/AAAAAAAADGQ/oGf5TnVtUp4/s1600/bendiciones56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602" y="605307"/>
            <a:ext cx="2684527" cy="2723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1410681" y="5911403"/>
            <a:ext cx="781317" cy="936818"/>
            <a:chOff x="4771145" y="4689809"/>
            <a:chExt cx="1381680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1145" y="4689809"/>
              <a:ext cx="1381680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4814459" y="4785433"/>
              <a:ext cx="1266506" cy="4298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2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223" y="109401"/>
            <a:ext cx="925296" cy="991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151" y="0"/>
            <a:ext cx="942332" cy="1107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7131122" y="3429000"/>
            <a:ext cx="3618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Diseño       : Amore</a:t>
            </a: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Tema         : </a:t>
            </a:r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Feliz Día de la Amistad</a:t>
            </a: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Música     </a:t>
            </a:r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: </a:t>
            </a:r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Acomme </a:t>
            </a:r>
            <a:r>
              <a:rPr lang="es-PE" b="1" dirty="0" err="1" smtClean="0">
                <a:solidFill>
                  <a:srgbClr val="7030A0"/>
                </a:solidFill>
                <a:latin typeface="Monotype Corsiva" panose="03010101010201010101" pitchFamily="66" charset="0"/>
              </a:rPr>
              <a:t>amour</a:t>
            </a:r>
            <a:endParaRPr lang="es-PE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Interprete </a:t>
            </a:r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: Richard </a:t>
            </a:r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Clayderman</a:t>
            </a:r>
            <a:endParaRPr lang="es-PE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045" y="5383370"/>
            <a:ext cx="2575775" cy="101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5FEAE-37EF-4AB1-8140-9BACE6E85513}" type="datetime1">
              <a:rPr lang="es-PE" sz="1600" b="1" smtClean="0">
                <a:solidFill>
                  <a:srgbClr val="7030A0"/>
                </a:solidFill>
                <a:latin typeface="Monotype Corsiva" panose="03010101010201010101" pitchFamily="66" charset="0"/>
              </a:rPr>
              <a:t>02/02/2016</a:t>
            </a:fld>
            <a:endParaRPr lang="es-PE" sz="16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43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4000"/>
    </mc:Choice>
    <mc:Fallback>
      <p:transition advTm="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1407</TotalTime>
  <Words>270</Words>
  <Application>Microsoft Office PowerPoint</Application>
  <PresentationFormat>Panorámica</PresentationFormat>
  <Paragraphs>33</Paragraphs>
  <Slides>13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24" baseType="lpstr">
      <vt:lpstr>Arial</vt:lpstr>
      <vt:lpstr>Calibri</vt:lpstr>
      <vt:lpstr>Calibri Light</vt:lpstr>
      <vt:lpstr>Edwardian Script ITC</vt:lpstr>
      <vt:lpstr>Kristen ITC</vt:lpstr>
      <vt:lpstr>Mistral</vt:lpstr>
      <vt:lpstr>Monotype Corsiva</vt:lpstr>
      <vt:lpstr>Script MT Bold</vt:lpstr>
      <vt:lpstr>Office Theme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Servidor</cp:lastModifiedBy>
  <cp:revision>96</cp:revision>
  <dcterms:created xsi:type="dcterms:W3CDTF">2016-01-25T19:56:04Z</dcterms:created>
  <dcterms:modified xsi:type="dcterms:W3CDTF">2016-02-03T04:53:56Z</dcterms:modified>
</cp:coreProperties>
</file>