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31" r:id="rId4"/>
    <p:sldId id="330" r:id="rId5"/>
    <p:sldId id="329" r:id="rId6"/>
    <p:sldId id="325" r:id="rId7"/>
    <p:sldId id="327" r:id="rId8"/>
    <p:sldId id="326" r:id="rId9"/>
    <p:sldId id="323" r:id="rId10"/>
    <p:sldId id="322" r:id="rId11"/>
    <p:sldId id="328" r:id="rId12"/>
    <p:sldId id="320" r:id="rId13"/>
    <p:sldId id="263" r:id="rId14"/>
    <p:sldId id="261" r:id="rId15"/>
    <p:sldId id="260" r:id="rId16"/>
    <p:sldId id="259" r:id="rId17"/>
    <p:sldId id="258" r:id="rId18"/>
    <p:sldId id="287" r:id="rId19"/>
    <p:sldId id="288" r:id="rId20"/>
    <p:sldId id="294" r:id="rId21"/>
    <p:sldId id="295" r:id="rId22"/>
    <p:sldId id="296" r:id="rId23"/>
    <p:sldId id="303" r:id="rId24"/>
    <p:sldId id="299" r:id="rId25"/>
    <p:sldId id="311" r:id="rId26"/>
    <p:sldId id="324" r:id="rId27"/>
    <p:sldId id="297" r:id="rId28"/>
    <p:sldId id="264" r:id="rId29"/>
    <p:sldId id="332" r:id="rId30"/>
    <p:sldId id="333" r:id="rId31"/>
  </p:sldIdLst>
  <p:sldSz cx="10872788" cy="7200900"/>
  <p:notesSz cx="6858000" cy="9144000"/>
  <p:defaultTextStyle>
    <a:defPPr>
      <a:defRPr lang="es-ES"/>
    </a:defPPr>
    <a:lvl1pPr marL="0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4637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9274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73911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98548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23185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47822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72459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97096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U6CK+2bjpyCAGKfjsXB9g==" hashData="lMCKYAvwMCL4X3kT4LEzOHuTLS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144" y="-126"/>
      </p:cViewPr>
      <p:guideLst>
        <p:guide orient="horz" pos="2268"/>
        <p:guide pos="3425"/>
      </p:guideLst>
    </p:cSldViewPr>
  </p:slideViewPr>
  <p:outlineViewPr>
    <p:cViewPr>
      <p:scale>
        <a:sx n="33" d="100"/>
        <a:sy n="33" d="100"/>
      </p:scale>
      <p:origin x="0" y="171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5459" y="2236947"/>
            <a:ext cx="9241870" cy="154352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0918" y="4080510"/>
            <a:ext cx="7610952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4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92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3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85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7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2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7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5362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4449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8875" y="4627246"/>
            <a:ext cx="9241870" cy="1430179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8875" y="3052049"/>
            <a:ext cx="9241870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463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92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739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985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231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4782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724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970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705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3639" y="1680212"/>
            <a:ext cx="4802148" cy="475226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27001" y="1680212"/>
            <a:ext cx="4802148" cy="475226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932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3640" y="1611869"/>
            <a:ext cx="4804036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637" indent="0">
              <a:buNone/>
              <a:defRPr sz="2300" b="1"/>
            </a:lvl2pPr>
            <a:lvl3pPr marL="1049274" indent="0">
              <a:buNone/>
              <a:defRPr sz="2100" b="1"/>
            </a:lvl3pPr>
            <a:lvl4pPr marL="1573911" indent="0">
              <a:buNone/>
              <a:defRPr sz="1800" b="1"/>
            </a:lvl4pPr>
            <a:lvl5pPr marL="2098548" indent="0">
              <a:buNone/>
              <a:defRPr sz="1800" b="1"/>
            </a:lvl5pPr>
            <a:lvl6pPr marL="2623185" indent="0">
              <a:buNone/>
              <a:defRPr sz="1800" b="1"/>
            </a:lvl6pPr>
            <a:lvl7pPr marL="3147822" indent="0">
              <a:buNone/>
              <a:defRPr sz="1800" b="1"/>
            </a:lvl7pPr>
            <a:lvl8pPr marL="3672459" indent="0">
              <a:buNone/>
              <a:defRPr sz="1800" b="1"/>
            </a:lvl8pPr>
            <a:lvl9pPr marL="419709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3640" y="2283619"/>
            <a:ext cx="4804036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23226" y="1611869"/>
            <a:ext cx="4805923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637" indent="0">
              <a:buNone/>
              <a:defRPr sz="2300" b="1"/>
            </a:lvl2pPr>
            <a:lvl3pPr marL="1049274" indent="0">
              <a:buNone/>
              <a:defRPr sz="2100" b="1"/>
            </a:lvl3pPr>
            <a:lvl4pPr marL="1573911" indent="0">
              <a:buNone/>
              <a:defRPr sz="1800" b="1"/>
            </a:lvl4pPr>
            <a:lvl5pPr marL="2098548" indent="0">
              <a:buNone/>
              <a:defRPr sz="1800" b="1"/>
            </a:lvl5pPr>
            <a:lvl6pPr marL="2623185" indent="0">
              <a:buNone/>
              <a:defRPr sz="1800" b="1"/>
            </a:lvl6pPr>
            <a:lvl7pPr marL="3147822" indent="0">
              <a:buNone/>
              <a:defRPr sz="1800" b="1"/>
            </a:lvl7pPr>
            <a:lvl8pPr marL="3672459" indent="0">
              <a:buNone/>
              <a:defRPr sz="1800" b="1"/>
            </a:lvl8pPr>
            <a:lvl9pPr marL="419709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23226" y="2283619"/>
            <a:ext cx="4805923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1422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748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231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0" y="286703"/>
            <a:ext cx="3577073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50958" y="286704"/>
            <a:ext cx="6078191" cy="614576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3640" y="1506856"/>
            <a:ext cx="3577073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24637" indent="0">
              <a:buNone/>
              <a:defRPr sz="1400"/>
            </a:lvl2pPr>
            <a:lvl3pPr marL="1049274" indent="0">
              <a:buNone/>
              <a:defRPr sz="1100"/>
            </a:lvl3pPr>
            <a:lvl4pPr marL="1573911" indent="0">
              <a:buNone/>
              <a:defRPr sz="1000"/>
            </a:lvl4pPr>
            <a:lvl5pPr marL="2098548" indent="0">
              <a:buNone/>
              <a:defRPr sz="1000"/>
            </a:lvl5pPr>
            <a:lvl6pPr marL="2623185" indent="0">
              <a:buNone/>
              <a:defRPr sz="1000"/>
            </a:lvl6pPr>
            <a:lvl7pPr marL="3147822" indent="0">
              <a:buNone/>
              <a:defRPr sz="1000"/>
            </a:lvl7pPr>
            <a:lvl8pPr marL="3672459" indent="0">
              <a:buNone/>
              <a:defRPr sz="1000"/>
            </a:lvl8pPr>
            <a:lvl9pPr marL="419709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058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1143" y="5040631"/>
            <a:ext cx="6523673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1143" y="643414"/>
            <a:ext cx="6523673" cy="4320540"/>
          </a:xfrm>
        </p:spPr>
        <p:txBody>
          <a:bodyPr/>
          <a:lstStyle>
            <a:lvl1pPr marL="0" indent="0">
              <a:buNone/>
              <a:defRPr sz="3700"/>
            </a:lvl1pPr>
            <a:lvl2pPr marL="524637" indent="0">
              <a:buNone/>
              <a:defRPr sz="3200"/>
            </a:lvl2pPr>
            <a:lvl3pPr marL="1049274" indent="0">
              <a:buNone/>
              <a:defRPr sz="2800"/>
            </a:lvl3pPr>
            <a:lvl4pPr marL="1573911" indent="0">
              <a:buNone/>
              <a:defRPr sz="2300"/>
            </a:lvl4pPr>
            <a:lvl5pPr marL="2098548" indent="0">
              <a:buNone/>
              <a:defRPr sz="2300"/>
            </a:lvl5pPr>
            <a:lvl6pPr marL="2623185" indent="0">
              <a:buNone/>
              <a:defRPr sz="2300"/>
            </a:lvl6pPr>
            <a:lvl7pPr marL="3147822" indent="0">
              <a:buNone/>
              <a:defRPr sz="2300"/>
            </a:lvl7pPr>
            <a:lvl8pPr marL="3672459" indent="0">
              <a:buNone/>
              <a:defRPr sz="2300"/>
            </a:lvl8pPr>
            <a:lvl9pPr marL="4197096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1143" y="5635706"/>
            <a:ext cx="6523673" cy="845105"/>
          </a:xfrm>
        </p:spPr>
        <p:txBody>
          <a:bodyPr/>
          <a:lstStyle>
            <a:lvl1pPr marL="0" indent="0">
              <a:buNone/>
              <a:defRPr sz="1600"/>
            </a:lvl1pPr>
            <a:lvl2pPr marL="524637" indent="0">
              <a:buNone/>
              <a:defRPr sz="1400"/>
            </a:lvl2pPr>
            <a:lvl3pPr marL="1049274" indent="0">
              <a:buNone/>
              <a:defRPr sz="1100"/>
            </a:lvl3pPr>
            <a:lvl4pPr marL="1573911" indent="0">
              <a:buNone/>
              <a:defRPr sz="1000"/>
            </a:lvl4pPr>
            <a:lvl5pPr marL="2098548" indent="0">
              <a:buNone/>
              <a:defRPr sz="1000"/>
            </a:lvl5pPr>
            <a:lvl6pPr marL="2623185" indent="0">
              <a:buNone/>
              <a:defRPr sz="1000"/>
            </a:lvl6pPr>
            <a:lvl7pPr marL="3147822" indent="0">
              <a:buNone/>
              <a:defRPr sz="1000"/>
            </a:lvl7pPr>
            <a:lvl8pPr marL="3672459" indent="0">
              <a:buNone/>
              <a:defRPr sz="1000"/>
            </a:lvl8pPr>
            <a:lvl9pPr marL="419709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613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834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82772" y="288372"/>
            <a:ext cx="2446377" cy="61441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3640" y="288372"/>
            <a:ext cx="7157919" cy="61441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2528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5459" y="2236962"/>
            <a:ext cx="9241870" cy="1543526"/>
          </a:xfrm>
          <a:prstGeom prst="rect">
            <a:avLst/>
          </a:prstGeom>
        </p:spPr>
        <p:txBody>
          <a:bodyPr lIns="103261" tIns="51631" rIns="103261" bIns="516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0918" y="4080511"/>
            <a:ext cx="7610952" cy="1840231"/>
          </a:xfrm>
          <a:prstGeom prst="rect">
            <a:avLst/>
          </a:prstGeom>
        </p:spPr>
        <p:txBody>
          <a:bodyPr lIns="103261" tIns="51631" rIns="103261" bIns="51631"/>
          <a:lstStyle>
            <a:lvl1pPr marL="0" indent="0" algn="ctr">
              <a:buNone/>
              <a:defRPr/>
            </a:lvl1pPr>
            <a:lvl2pPr marL="516305" indent="0" algn="ctr">
              <a:buNone/>
              <a:defRPr/>
            </a:lvl2pPr>
            <a:lvl3pPr marL="1032612" indent="0" algn="ctr">
              <a:buNone/>
              <a:defRPr/>
            </a:lvl3pPr>
            <a:lvl4pPr marL="1548917" indent="0" algn="ctr">
              <a:buNone/>
              <a:defRPr/>
            </a:lvl4pPr>
            <a:lvl5pPr marL="2065222" indent="0" algn="ctr">
              <a:buNone/>
              <a:defRPr/>
            </a:lvl5pPr>
            <a:lvl6pPr marL="2581526" indent="0" algn="ctr">
              <a:buNone/>
              <a:defRPr/>
            </a:lvl6pPr>
            <a:lvl7pPr marL="3097832" indent="0" algn="ctr">
              <a:buNone/>
              <a:defRPr/>
            </a:lvl7pPr>
            <a:lvl8pPr marL="3614138" indent="0" algn="ctr">
              <a:buNone/>
              <a:defRPr/>
            </a:lvl8pPr>
            <a:lvl9pPr marL="413044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9216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0" y="288372"/>
            <a:ext cx="9785509" cy="1200151"/>
          </a:xfrm>
          <a:prstGeom prst="rect">
            <a:avLst/>
          </a:prstGeom>
        </p:spPr>
        <p:txBody>
          <a:bodyPr lIns="103261" tIns="51631" rIns="103261" bIns="516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3640" y="1680211"/>
            <a:ext cx="9785509" cy="4752262"/>
          </a:xfrm>
          <a:prstGeom prst="rect">
            <a:avLst/>
          </a:prstGeom>
        </p:spPr>
        <p:txBody>
          <a:bodyPr lIns="103261" tIns="51631" rIns="103261" bIns="5163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1551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8875" y="4627250"/>
            <a:ext cx="9241870" cy="1430180"/>
          </a:xfrm>
          <a:prstGeom prst="rect">
            <a:avLst/>
          </a:prstGeom>
        </p:spPr>
        <p:txBody>
          <a:bodyPr lIns="103261" tIns="51631" rIns="103261" bIns="51631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8875" y="3052051"/>
            <a:ext cx="9241870" cy="1575196"/>
          </a:xfrm>
          <a:prstGeom prst="rect">
            <a:avLst/>
          </a:prstGeom>
        </p:spPr>
        <p:txBody>
          <a:bodyPr lIns="103261" tIns="51631" rIns="103261" bIns="51631" anchor="b"/>
          <a:lstStyle>
            <a:lvl1pPr marL="0" indent="0">
              <a:buNone/>
              <a:defRPr sz="2300"/>
            </a:lvl1pPr>
            <a:lvl2pPr marL="516305" indent="0">
              <a:buNone/>
              <a:defRPr sz="2000"/>
            </a:lvl2pPr>
            <a:lvl3pPr marL="1032612" indent="0">
              <a:buNone/>
              <a:defRPr sz="1800"/>
            </a:lvl3pPr>
            <a:lvl4pPr marL="1548917" indent="0">
              <a:buNone/>
              <a:defRPr sz="1600"/>
            </a:lvl4pPr>
            <a:lvl5pPr marL="2065222" indent="0">
              <a:buNone/>
              <a:defRPr sz="1600"/>
            </a:lvl5pPr>
            <a:lvl6pPr marL="2581526" indent="0">
              <a:buNone/>
              <a:defRPr sz="1600"/>
            </a:lvl6pPr>
            <a:lvl7pPr marL="3097832" indent="0">
              <a:buNone/>
              <a:defRPr sz="1600"/>
            </a:lvl7pPr>
            <a:lvl8pPr marL="3614138" indent="0">
              <a:buNone/>
              <a:defRPr sz="1600"/>
            </a:lvl8pPr>
            <a:lvl9pPr marL="4130443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961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0" y="288372"/>
            <a:ext cx="9785509" cy="1200151"/>
          </a:xfrm>
          <a:prstGeom prst="rect">
            <a:avLst/>
          </a:prstGeom>
        </p:spPr>
        <p:txBody>
          <a:bodyPr lIns="103261" tIns="51631" rIns="103261" bIns="516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3641" y="1680211"/>
            <a:ext cx="4802148" cy="4752262"/>
          </a:xfrm>
          <a:prstGeom prst="rect">
            <a:avLst/>
          </a:prstGeom>
        </p:spPr>
        <p:txBody>
          <a:bodyPr lIns="103261" tIns="51631" rIns="103261" bIns="51631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27001" y="1680211"/>
            <a:ext cx="4802148" cy="4752262"/>
          </a:xfrm>
          <a:prstGeom prst="rect">
            <a:avLst/>
          </a:prstGeom>
        </p:spPr>
        <p:txBody>
          <a:bodyPr lIns="103261" tIns="51631" rIns="103261" bIns="51631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5650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0" y="288372"/>
            <a:ext cx="9785509" cy="1200151"/>
          </a:xfrm>
          <a:prstGeom prst="rect">
            <a:avLst/>
          </a:prstGeom>
        </p:spPr>
        <p:txBody>
          <a:bodyPr lIns="103261" tIns="51631" rIns="103261" bIns="5163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3641" y="1611870"/>
            <a:ext cx="4804036" cy="671752"/>
          </a:xfrm>
          <a:prstGeom prst="rect">
            <a:avLst/>
          </a:prstGeom>
        </p:spPr>
        <p:txBody>
          <a:bodyPr lIns="103261" tIns="51631" rIns="103261" bIns="51631" anchor="b"/>
          <a:lstStyle>
            <a:lvl1pPr marL="0" indent="0">
              <a:buNone/>
              <a:defRPr sz="2800" b="1"/>
            </a:lvl1pPr>
            <a:lvl2pPr marL="516305" indent="0">
              <a:buNone/>
              <a:defRPr sz="2300" b="1"/>
            </a:lvl2pPr>
            <a:lvl3pPr marL="1032612" indent="0">
              <a:buNone/>
              <a:defRPr sz="2000" b="1"/>
            </a:lvl3pPr>
            <a:lvl4pPr marL="1548917" indent="0">
              <a:buNone/>
              <a:defRPr sz="1800" b="1"/>
            </a:lvl4pPr>
            <a:lvl5pPr marL="2065222" indent="0">
              <a:buNone/>
              <a:defRPr sz="1800" b="1"/>
            </a:lvl5pPr>
            <a:lvl6pPr marL="2581526" indent="0">
              <a:buNone/>
              <a:defRPr sz="1800" b="1"/>
            </a:lvl6pPr>
            <a:lvl7pPr marL="3097832" indent="0">
              <a:buNone/>
              <a:defRPr sz="1800" b="1"/>
            </a:lvl7pPr>
            <a:lvl8pPr marL="3614138" indent="0">
              <a:buNone/>
              <a:defRPr sz="1800" b="1"/>
            </a:lvl8pPr>
            <a:lvl9pPr marL="4130443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3641" y="2283619"/>
            <a:ext cx="4804036" cy="4148852"/>
          </a:xfrm>
          <a:prstGeom prst="rect">
            <a:avLst/>
          </a:prstGeom>
        </p:spPr>
        <p:txBody>
          <a:bodyPr lIns="103261" tIns="51631" rIns="103261" bIns="51631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23237" y="1611870"/>
            <a:ext cx="4805923" cy="671752"/>
          </a:xfrm>
          <a:prstGeom prst="rect">
            <a:avLst/>
          </a:prstGeom>
        </p:spPr>
        <p:txBody>
          <a:bodyPr lIns="103261" tIns="51631" rIns="103261" bIns="51631" anchor="b"/>
          <a:lstStyle>
            <a:lvl1pPr marL="0" indent="0">
              <a:buNone/>
              <a:defRPr sz="2800" b="1"/>
            </a:lvl1pPr>
            <a:lvl2pPr marL="516305" indent="0">
              <a:buNone/>
              <a:defRPr sz="2300" b="1"/>
            </a:lvl2pPr>
            <a:lvl3pPr marL="1032612" indent="0">
              <a:buNone/>
              <a:defRPr sz="2000" b="1"/>
            </a:lvl3pPr>
            <a:lvl4pPr marL="1548917" indent="0">
              <a:buNone/>
              <a:defRPr sz="1800" b="1"/>
            </a:lvl4pPr>
            <a:lvl5pPr marL="2065222" indent="0">
              <a:buNone/>
              <a:defRPr sz="1800" b="1"/>
            </a:lvl5pPr>
            <a:lvl6pPr marL="2581526" indent="0">
              <a:buNone/>
              <a:defRPr sz="1800" b="1"/>
            </a:lvl6pPr>
            <a:lvl7pPr marL="3097832" indent="0">
              <a:buNone/>
              <a:defRPr sz="1800" b="1"/>
            </a:lvl7pPr>
            <a:lvl8pPr marL="3614138" indent="0">
              <a:buNone/>
              <a:defRPr sz="1800" b="1"/>
            </a:lvl8pPr>
            <a:lvl9pPr marL="4130443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23237" y="2283619"/>
            <a:ext cx="4805923" cy="4148852"/>
          </a:xfrm>
          <a:prstGeom prst="rect">
            <a:avLst/>
          </a:prstGeom>
        </p:spPr>
        <p:txBody>
          <a:bodyPr lIns="103261" tIns="51631" rIns="103261" bIns="51631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83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0" y="288372"/>
            <a:ext cx="9785509" cy="1200151"/>
          </a:xfrm>
          <a:prstGeom prst="rect">
            <a:avLst/>
          </a:prstGeom>
        </p:spPr>
        <p:txBody>
          <a:bodyPr lIns="103261" tIns="51631" rIns="103261" bIns="516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667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2823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64" y="286704"/>
            <a:ext cx="3577072" cy="1220154"/>
          </a:xfrm>
          <a:prstGeom prst="rect">
            <a:avLst/>
          </a:prstGeom>
        </p:spPr>
        <p:txBody>
          <a:bodyPr lIns="103261" tIns="51631" rIns="103261" bIns="5163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50958" y="286708"/>
            <a:ext cx="6078191" cy="6145768"/>
          </a:xfrm>
          <a:prstGeom prst="rect">
            <a:avLst/>
          </a:prstGeom>
        </p:spPr>
        <p:txBody>
          <a:bodyPr lIns="103261" tIns="51631" rIns="103261" bIns="51631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3664" y="1506862"/>
            <a:ext cx="3577072" cy="4925616"/>
          </a:xfrm>
          <a:prstGeom prst="rect">
            <a:avLst/>
          </a:prstGeom>
        </p:spPr>
        <p:txBody>
          <a:bodyPr lIns="103261" tIns="51631" rIns="103261" bIns="51631"/>
          <a:lstStyle>
            <a:lvl1pPr marL="0" indent="0">
              <a:buNone/>
              <a:defRPr sz="1600"/>
            </a:lvl1pPr>
            <a:lvl2pPr marL="516305" indent="0">
              <a:buNone/>
              <a:defRPr sz="1400"/>
            </a:lvl2pPr>
            <a:lvl3pPr marL="1032612" indent="0">
              <a:buNone/>
              <a:defRPr sz="1200"/>
            </a:lvl3pPr>
            <a:lvl4pPr marL="1548917" indent="0">
              <a:buNone/>
              <a:defRPr sz="1000"/>
            </a:lvl4pPr>
            <a:lvl5pPr marL="2065222" indent="0">
              <a:buNone/>
              <a:defRPr sz="1000"/>
            </a:lvl5pPr>
            <a:lvl6pPr marL="2581526" indent="0">
              <a:buNone/>
              <a:defRPr sz="1000"/>
            </a:lvl6pPr>
            <a:lvl7pPr marL="3097832" indent="0">
              <a:buNone/>
              <a:defRPr sz="1000"/>
            </a:lvl7pPr>
            <a:lvl8pPr marL="3614138" indent="0">
              <a:buNone/>
              <a:defRPr sz="1000"/>
            </a:lvl8pPr>
            <a:lvl9pPr marL="413044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479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1142" y="5040631"/>
            <a:ext cx="6523673" cy="595079"/>
          </a:xfrm>
          <a:prstGeom prst="rect">
            <a:avLst/>
          </a:prstGeom>
        </p:spPr>
        <p:txBody>
          <a:bodyPr lIns="103261" tIns="51631" rIns="103261" bIns="5163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1142" y="643414"/>
            <a:ext cx="6523673" cy="4320540"/>
          </a:xfrm>
          <a:prstGeom prst="rect">
            <a:avLst/>
          </a:prstGeom>
        </p:spPr>
        <p:txBody>
          <a:bodyPr lIns="103261" tIns="51631" rIns="103261" bIns="51631"/>
          <a:lstStyle>
            <a:lvl1pPr marL="0" indent="0">
              <a:buNone/>
              <a:defRPr sz="3600"/>
            </a:lvl1pPr>
            <a:lvl2pPr marL="516305" indent="0">
              <a:buNone/>
              <a:defRPr sz="3200"/>
            </a:lvl2pPr>
            <a:lvl3pPr marL="1032612" indent="0">
              <a:buNone/>
              <a:defRPr sz="2800"/>
            </a:lvl3pPr>
            <a:lvl4pPr marL="1548917" indent="0">
              <a:buNone/>
              <a:defRPr sz="2300"/>
            </a:lvl4pPr>
            <a:lvl5pPr marL="2065222" indent="0">
              <a:buNone/>
              <a:defRPr sz="2300"/>
            </a:lvl5pPr>
            <a:lvl6pPr marL="2581526" indent="0">
              <a:buNone/>
              <a:defRPr sz="2300"/>
            </a:lvl6pPr>
            <a:lvl7pPr marL="3097832" indent="0">
              <a:buNone/>
              <a:defRPr sz="2300"/>
            </a:lvl7pPr>
            <a:lvl8pPr marL="3614138" indent="0">
              <a:buNone/>
              <a:defRPr sz="2300"/>
            </a:lvl8pPr>
            <a:lvl9pPr marL="4130443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1142" y="5635719"/>
            <a:ext cx="6523673" cy="845106"/>
          </a:xfrm>
          <a:prstGeom prst="rect">
            <a:avLst/>
          </a:prstGeom>
        </p:spPr>
        <p:txBody>
          <a:bodyPr lIns="103261" tIns="51631" rIns="103261" bIns="51631"/>
          <a:lstStyle>
            <a:lvl1pPr marL="0" indent="0">
              <a:buNone/>
              <a:defRPr sz="1600"/>
            </a:lvl1pPr>
            <a:lvl2pPr marL="516305" indent="0">
              <a:buNone/>
              <a:defRPr sz="1400"/>
            </a:lvl2pPr>
            <a:lvl3pPr marL="1032612" indent="0">
              <a:buNone/>
              <a:defRPr sz="1200"/>
            </a:lvl3pPr>
            <a:lvl4pPr marL="1548917" indent="0">
              <a:buNone/>
              <a:defRPr sz="1000"/>
            </a:lvl4pPr>
            <a:lvl5pPr marL="2065222" indent="0">
              <a:buNone/>
              <a:defRPr sz="1000"/>
            </a:lvl5pPr>
            <a:lvl6pPr marL="2581526" indent="0">
              <a:buNone/>
              <a:defRPr sz="1000"/>
            </a:lvl6pPr>
            <a:lvl7pPr marL="3097832" indent="0">
              <a:buNone/>
              <a:defRPr sz="1000"/>
            </a:lvl7pPr>
            <a:lvl8pPr marL="3614138" indent="0">
              <a:buNone/>
              <a:defRPr sz="1000"/>
            </a:lvl8pPr>
            <a:lvl9pPr marL="413044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2023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0" y="288372"/>
            <a:ext cx="9785509" cy="1200151"/>
          </a:xfrm>
          <a:prstGeom prst="rect">
            <a:avLst/>
          </a:prstGeom>
        </p:spPr>
        <p:txBody>
          <a:bodyPr lIns="103261" tIns="51631" rIns="103261" bIns="516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3640" y="1680211"/>
            <a:ext cx="9785509" cy="4752262"/>
          </a:xfrm>
          <a:prstGeom prst="rect">
            <a:avLst/>
          </a:prstGeom>
        </p:spPr>
        <p:txBody>
          <a:bodyPr vert="eaVert" lIns="103261" tIns="51631" rIns="103261" bIns="5163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1766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82771" y="288384"/>
            <a:ext cx="2446377" cy="6144101"/>
          </a:xfrm>
          <a:prstGeom prst="rect">
            <a:avLst/>
          </a:prstGeom>
        </p:spPr>
        <p:txBody>
          <a:bodyPr vert="eaVert" lIns="103261" tIns="51631" rIns="103261" bIns="516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3639" y="288384"/>
            <a:ext cx="7157919" cy="6144101"/>
          </a:xfrm>
          <a:prstGeom prst="rect">
            <a:avLst/>
          </a:prstGeom>
        </p:spPr>
        <p:txBody>
          <a:bodyPr vert="eaVert" lIns="103261" tIns="51631" rIns="103261" bIns="5163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484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3640" y="288370"/>
            <a:ext cx="9785509" cy="1200150"/>
          </a:xfrm>
          <a:prstGeom prst="rect">
            <a:avLst/>
          </a:prstGeom>
        </p:spPr>
        <p:txBody>
          <a:bodyPr vert="horz" lIns="104927" tIns="52464" rIns="104927" bIns="5246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3640" y="1680212"/>
            <a:ext cx="9785509" cy="4752261"/>
          </a:xfrm>
          <a:prstGeom prst="rect">
            <a:avLst/>
          </a:prstGeom>
        </p:spPr>
        <p:txBody>
          <a:bodyPr vert="horz" lIns="104927" tIns="52464" rIns="104927" bIns="5246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3640" y="6674169"/>
            <a:ext cx="2536984" cy="383381"/>
          </a:xfrm>
          <a:prstGeom prst="rect">
            <a:avLst/>
          </a:prstGeom>
        </p:spPr>
        <p:txBody>
          <a:bodyPr vert="horz" lIns="104927" tIns="52464" rIns="104927" bIns="5246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319A3-4D67-4798-9533-5C2EBF882F75}" type="datetimeFigureOut">
              <a:rPr lang="es-ES" smtClean="0"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14870" y="6674169"/>
            <a:ext cx="3443049" cy="383381"/>
          </a:xfrm>
          <a:prstGeom prst="rect">
            <a:avLst/>
          </a:prstGeom>
        </p:spPr>
        <p:txBody>
          <a:bodyPr vert="horz" lIns="104927" tIns="52464" rIns="104927" bIns="5246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92165" y="6674169"/>
            <a:ext cx="2536984" cy="383381"/>
          </a:xfrm>
          <a:prstGeom prst="rect">
            <a:avLst/>
          </a:prstGeom>
        </p:spPr>
        <p:txBody>
          <a:bodyPr vert="horz" lIns="104927" tIns="52464" rIns="104927" bIns="5246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81968-E710-4E5E-8448-3E4E2E0B13F0}" type="slidenum">
              <a:rPr lang="es-ES" smtClean="0"/>
              <a:t>‹Nº›</a:t>
            </a:fld>
            <a:endParaRPr lang="es-ES"/>
          </a:p>
        </p:txBody>
      </p:sp>
      <p:pic>
        <p:nvPicPr>
          <p:cNvPr id="4099" name="Picture 3" descr="C:\Users\Eleni\Desktop\ultimo escritorio\bellisima\000FR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482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049274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478" indent="-393478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2535" indent="-327898" algn="l" defTabSz="1049274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1593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6230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0867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5504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0141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4778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9415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4637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274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73911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98548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3185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7822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72459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97096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3639" y="6557489"/>
            <a:ext cx="2536984" cy="50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261" tIns="51631" rIns="103261" bIns="51631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3261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854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6305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32612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48917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65222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7228" indent="-387228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8996" indent="-322691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90764" indent="-25815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07069" indent="-258153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23375" indent="-25815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39681" indent="-25815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55985" indent="-25815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72290" indent="-25815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88595" indent="-25815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6305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2612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8917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5222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1526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832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4138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30443" algn="l" defTabSz="103261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g"/><Relationship Id="rId4" Type="http://schemas.openxmlformats.org/officeDocument/2006/relationships/image" Target="../media/image6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" y="0"/>
            <a:ext cx="10871245" cy="720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subirimagen.infojardin.com/subir-fotos/images/klz1304154041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818" y="792138"/>
            <a:ext cx="3305944" cy="4132430"/>
          </a:xfrm>
          <a:prstGeom prst="rect">
            <a:avLst/>
          </a:prstGeom>
          <a:noFill/>
        </p:spPr>
      </p:pic>
      <p:pic>
        <p:nvPicPr>
          <p:cNvPr id="7" name="Picture 10" descr="C:\Users\Eleni\Desktop\Valentin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2" y="-10219"/>
            <a:ext cx="10873659" cy="721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532030" y="6636181"/>
            <a:ext cx="187220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gradFill flip="none" rotWithShape="1">
                  <a:gsLst>
                    <a:gs pos="0">
                      <a:srgbClr val="00B05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path path="rect">
                    <a:fillToRect l="100000" b="100000"/>
                  </a:path>
                  <a:tileRect t="-100000" r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Automatico</a:t>
            </a:r>
            <a:endParaRPr lang="es-ES" b="1" dirty="0">
              <a:gradFill flip="none" rotWithShape="1">
                <a:gsLst>
                  <a:gs pos="0">
                    <a:srgbClr val="00B050"/>
                  </a:gs>
                  <a:gs pos="50000">
                    <a:srgbClr val="FFFF00"/>
                  </a:gs>
                  <a:gs pos="100000">
                    <a:srgbClr val="0070C0"/>
                  </a:gs>
                </a:gsLst>
                <a:path path="rect">
                  <a:fillToRect l="100000" b="100000"/>
                </a:path>
                <a:tileRect t="-100000" r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0161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281">
        <p14:ferris dir="l"/>
        <p:sndAc>
          <p:stSnd loop="1">
            <p:snd r:embed="rId2" name="Estar Enamorado  (Raphael).wav"/>
          </p:stSnd>
        </p:sndAc>
      </p:transition>
    </mc:Choice>
    <mc:Fallback>
      <p:transition spd="slow" advTm="16281">
        <p:fade/>
        <p:sndAc>
          <p:stSnd loop="1">
            <p:snd r:embed="rId2" name="Estar Enamorado  (Rapha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Valentin 2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872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Valentin\Diapositiva1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30" y="-13225"/>
            <a:ext cx="10894118" cy="731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80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2">
        <p14:ferris dir="l"/>
      </p:transition>
    </mc:Choice>
    <mc:Fallback>
      <p:transition spd="slow" advTm="110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Valentin 2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Valentin\Diapositiva1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30" y="-13225"/>
            <a:ext cx="11002340" cy="731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189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54">
        <p14:ferris dir="l"/>
      </p:transition>
    </mc:Choice>
    <mc:Fallback>
      <p:transition spd="slow" advTm="110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Valentin 2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Valentin\Diapositiva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46"/>
            <a:ext cx="10981010" cy="730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337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837">
        <p14:ferris dir="l"/>
      </p:transition>
    </mc:Choice>
    <mc:Fallback>
      <p:transition spd="slow" advTm="108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Valentin 2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Valentin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08274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22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931">
        <p14:ferris dir="l"/>
      </p:transition>
    </mc:Choice>
    <mc:Fallback>
      <p:transition spd="slow" advTm="109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Valentin 2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872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Valentin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8534"/>
            <a:ext cx="10872788" cy="740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6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169">
        <p14:ferris dir="l"/>
      </p:transition>
    </mc:Choice>
    <mc:Fallback>
      <p:transition spd="slow" advTm="111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Valentin 2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22" y="-31998"/>
            <a:ext cx="1108923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Valentin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22" y="-31998"/>
            <a:ext cx="1108923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0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920">
        <p14:ferris dir="l"/>
      </p:transition>
    </mc:Choice>
    <mc:Fallback>
      <p:transition spd="slow" advTm="109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Valentin 2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Valentin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1010" cy="7302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971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717">
        <p14:ferris dir="l"/>
      </p:transition>
    </mc:Choice>
    <mc:Fallback>
      <p:transition spd="slow" advTm="107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Valentin 2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Valentin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1010" cy="730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0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180">
        <p14:ferris dir="l"/>
      </p:transition>
    </mc:Choice>
    <mc:Fallback>
      <p:transition spd="slow" advTm="111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Valentin 2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Valentin\Diapositiva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331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890">
        <p14:ferris dir="l"/>
      </p:transition>
    </mc:Choice>
    <mc:Fallback>
      <p:transition spd="slow" advTm="118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Valentin 2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Valentin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1010" cy="7302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158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617">
        <p14:ferris dir="l"/>
      </p:transition>
    </mc:Choice>
    <mc:Fallback>
      <p:transition spd="slow" advTm="116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Valentin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2" y="-3732"/>
            <a:ext cx="10857960" cy="720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Valentin\Diapositiva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46"/>
            <a:ext cx="10872788" cy="720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721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89">
        <p14:ferris dir="l"/>
      </p:transition>
    </mc:Choice>
    <mc:Fallback>
      <p:transition spd="slow" advTm="110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Valenti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32"/>
            <a:ext cx="10872788" cy="720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Valentin\Diapositiva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"/>
            <a:ext cx="10872788" cy="72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26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867">
        <p14:ferris dir="l"/>
      </p:transition>
    </mc:Choice>
    <mc:Fallback>
      <p:transition spd="slow" advTm="118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Valentin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8" y="-3732"/>
            <a:ext cx="10857960" cy="720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Valentin\Diapositiva1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30" y="-13225"/>
            <a:ext cx="10894118" cy="721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22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90">
        <p14:ferris dir="l"/>
      </p:transition>
    </mc:Choice>
    <mc:Fallback>
      <p:transition spd="slow" advTm="110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Valentin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8" y="-3732"/>
            <a:ext cx="10857960" cy="720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Image du Blog claudinedu11200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3019" y="2770393"/>
            <a:ext cx="3112427" cy="4407379"/>
          </a:xfrm>
          <a:prstGeom prst="rect">
            <a:avLst/>
          </a:prstGeom>
          <a:noFill/>
        </p:spPr>
      </p:pic>
      <p:pic>
        <p:nvPicPr>
          <p:cNvPr id="4" name="Picture 2" descr="C:\Users\Eleni\Desktop\Valentin\Diapositiva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"/>
            <a:ext cx="10872788" cy="72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94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93">
        <p14:ferris dir="l"/>
      </p:transition>
    </mc:Choice>
    <mc:Fallback>
      <p:transition spd="slow" advTm="110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Valentin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995"/>
            <a:ext cx="10867162" cy="721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Valentin\Diapositiva1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72787" cy="720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69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999">
        <p14:ferris dir="l"/>
      </p:transition>
    </mc:Choice>
    <mc:Fallback>
      <p:transition spd="slow" advTm="109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Valentin\Diapositiva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"/>
            <a:ext cx="10872788" cy="72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Valentin\Diapositiva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78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727">
        <p14:ferris dir="l"/>
      </p:transition>
    </mc:Choice>
    <mc:Fallback>
      <p:transition spd="slow" advTm="107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Valentin\Diapositiva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"/>
            <a:ext cx="10872788" cy="72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Valentin\Diapositiva1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65"/>
            <a:ext cx="10872788" cy="720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54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37">
        <p14:ferris dir="l"/>
      </p:transition>
    </mc:Choice>
    <mc:Fallback>
      <p:transition spd="slow" advTm="113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Valentin\Diapositiva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Valentin\Diapositiva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6" y="0"/>
            <a:ext cx="1087278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Valentin\Diapositiva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08274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96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704">
        <p14:ferris dir="l"/>
      </p:transition>
    </mc:Choice>
    <mc:Fallback>
      <p:transition spd="slow" advTm="97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Valentin\Diapositiva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Valentin\Diapositiva1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30" y="-13225"/>
            <a:ext cx="10894118" cy="721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247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804">
        <p14:ferris dir="l"/>
        <p:sndAc>
          <p:stSnd loop="1">
            <p:snd r:embed="rId2" name="Estar Enamorado  (Raphael).wav"/>
          </p:stSnd>
        </p:sndAc>
      </p:transition>
    </mc:Choice>
    <mc:Fallback>
      <p:transition spd="slow" advTm="9804">
        <p:fade/>
        <p:sndAc>
          <p:stSnd loop="1">
            <p:snd r:embed="rId2" name="Estar Enamorado  (Rapha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Valentin\Diapositiva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Valentin\Diapositiva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"/>
            <a:ext cx="10872788" cy="72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35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230">
        <p14:ferris dir="l"/>
      </p:transition>
    </mc:Choice>
    <mc:Fallback>
      <p:transition spd="slow" advTm="102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Valentin\Diapositiva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Valentin\Diapositiva1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30" y="-13225"/>
            <a:ext cx="10894118" cy="721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71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351">
        <p14:ferris dir="l"/>
      </p:transition>
    </mc:Choice>
    <mc:Fallback>
      <p:transition spd="slow" advTm="93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Valentin\Diapositiva1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72787" cy="720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Valentin\Diapositiva1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72787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Valentin\Diapositiva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82"/>
            <a:ext cx="10872787" cy="717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76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302">
        <p14:ferris dir="l"/>
      </p:transition>
    </mc:Choice>
    <mc:Fallback>
      <p:transition spd="slow" advTm="163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Valentin\Diapositiva1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65"/>
            <a:ext cx="10872788" cy="720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Valentin\Diapositiva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46"/>
            <a:ext cx="10872788" cy="720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Valentin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86" y="-20121"/>
            <a:ext cx="10908274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7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062">
        <p14:ferris dir="l"/>
      </p:transition>
    </mc:Choice>
    <mc:Fallback>
      <p:transition spd="slow" advTm="190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Valentin 2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98"/>
            <a:ext cx="109810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Valentin\Diapositiva1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" y="-31998"/>
            <a:ext cx="1097733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05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ferris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Valentin\Diapositiva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Valentin\Diapositiva1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30" y="-13225"/>
            <a:ext cx="10894118" cy="721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231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565">
        <p14:ferris dir="l"/>
      </p:transition>
    </mc:Choice>
    <mc:Fallback>
      <p:transition spd="slow" advTm="11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Valentin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30" y="-3732"/>
            <a:ext cx="11053018" cy="720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Valentin\Diapositiva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30" y="-30312"/>
            <a:ext cx="11053018" cy="720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15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128">
        <p14:ferris dir="l"/>
      </p:transition>
    </mc:Choice>
    <mc:Fallback>
      <p:transition spd="slow" advTm="111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leni\Desktop\ultimo escritorio\bellisima\0000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10872788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50" y="1920372"/>
            <a:ext cx="1080120" cy="893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Eleni\Desktop\Valentin\Diapositiva1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44" y="-57150"/>
            <a:ext cx="10892432" cy="730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 rot="162918">
            <a:off x="5061356" y="2798279"/>
            <a:ext cx="39184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  Te</a:t>
            </a:r>
          </a:p>
          <a:p>
            <a:r>
              <a:rPr lang="es-ES" sz="48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Quiero</a:t>
            </a:r>
            <a:endParaRPr lang="es-ES" sz="4800" b="1" dirty="0">
              <a:ln>
                <a:solidFill>
                  <a:sysClr val="windowText" lastClr="0000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440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985">
        <p14:ferris dir="l"/>
      </p:transition>
    </mc:Choice>
    <mc:Fallback>
      <p:transition spd="slow" advTm="209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0212"/>
            <a:ext cx="10872788" cy="24003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3246" tIns="51624" rIns="103246" bIns="51624" anchor="ctr"/>
          <a:lstStyle/>
          <a:p>
            <a:pPr defTabSz="1032465" fontAlgn="base">
              <a:spcBef>
                <a:spcPct val="0"/>
              </a:spcBef>
              <a:spcAft>
                <a:spcPct val="0"/>
              </a:spcAft>
            </a:pPr>
            <a:endParaRPr lang="es-ES" sz="20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0242"/>
            <a:ext cx="10872788" cy="528066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3246" tIns="51624" rIns="103246" bIns="51624" anchor="ctr"/>
          <a:lstStyle/>
          <a:p>
            <a:pPr algn="ctr" defTabSz="1032465" fontAlgn="base">
              <a:spcBef>
                <a:spcPct val="0"/>
              </a:spcBef>
              <a:spcAft>
                <a:spcPct val="0"/>
              </a:spcAft>
            </a:pPr>
            <a:endParaRPr lang="es-ES" sz="20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5772" y="1"/>
            <a:ext cx="5798820" cy="164020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00252"/>
            <a:ext cx="10872788" cy="2689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246" tIns="51624" rIns="103246" bIns="51624">
            <a:spAutoFit/>
          </a:bodyPr>
          <a:lstStyle/>
          <a:p>
            <a:pPr algn="ctr" defTabSz="1032465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9100" y="4960620"/>
            <a:ext cx="3171230" cy="17970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3246" tIns="51624" rIns="103246" bIns="51624">
            <a:spAutoFit/>
          </a:bodyPr>
          <a:lstStyle/>
          <a:p>
            <a:pPr algn="ctr" defTabSz="1032465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0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2000" b="1">
                <a:solidFill>
                  <a:srgbClr val="0066FF"/>
                </a:solidFill>
              </a:rPr>
              <a:t> </a:t>
            </a:r>
          </a:p>
          <a:p>
            <a:pPr defTabSz="1032465" fontAlgn="base">
              <a:spcBef>
                <a:spcPct val="50000"/>
              </a:spcBef>
              <a:spcAft>
                <a:spcPct val="0"/>
              </a:spcAft>
            </a:pPr>
            <a:endParaRPr lang="es-ES" sz="20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4887" y="4400554"/>
            <a:ext cx="2808804" cy="248031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2149" y="5120642"/>
            <a:ext cx="1449705" cy="104013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20393"/>
            <a:ext cx="634246" cy="56006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680463"/>
            <a:ext cx="634246" cy="56006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240533"/>
            <a:ext cx="634246" cy="56006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00603"/>
            <a:ext cx="634246" cy="5600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007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899">
        <p14:ferris dir="l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20</Words>
  <Application>Microsoft Office PowerPoint</Application>
  <PresentationFormat>Personalizado</PresentationFormat>
  <Paragraphs>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Estar Enamorado</dc:title>
  <dc:creator>Helen VC</dc:creator>
  <cp:keywords>Para todos los enamorado  Feliz Día</cp:keywords>
  <cp:lastModifiedBy>Usuario</cp:lastModifiedBy>
  <cp:revision>36</cp:revision>
  <dcterms:created xsi:type="dcterms:W3CDTF">2016-02-12T23:17:02Z</dcterms:created>
  <dcterms:modified xsi:type="dcterms:W3CDTF">2016-02-14T13:38:01Z</dcterms:modified>
</cp:coreProperties>
</file>