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3"/>
  </p:notesMasterIdLst>
  <p:sldIdLst>
    <p:sldId id="384" r:id="rId3"/>
    <p:sldId id="400" r:id="rId4"/>
    <p:sldId id="382" r:id="rId5"/>
    <p:sldId id="385" r:id="rId6"/>
    <p:sldId id="396" r:id="rId7"/>
    <p:sldId id="402" r:id="rId8"/>
    <p:sldId id="401" r:id="rId9"/>
    <p:sldId id="393" r:id="rId10"/>
    <p:sldId id="397" r:id="rId11"/>
    <p:sldId id="403" r:id="rId12"/>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YXLvYNRXu8ExasnOBol7SQ==" hashData="wKUoRc3RiaG7Lr2T1DtVo62YZH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1300"/>
    <a:srgbClr val="1E0F00"/>
    <a:srgbClr val="421600"/>
    <a:srgbClr val="250E0D"/>
    <a:srgbClr val="411817"/>
    <a:srgbClr val="3E1716"/>
    <a:srgbClr val="9A9ABC"/>
    <a:srgbClr val="9898BA"/>
    <a:srgbClr val="666699"/>
    <a:srgbClr val="4A1B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95" d="100"/>
          <a:sy n="95" d="100"/>
        </p:scale>
        <p:origin x="-96" y="-15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05/02/2015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05/02/2015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05/02/2015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05/02/2015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05/02/2015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05/02/2015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05/02/2015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05/02/2015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05/02/2015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05/02/2015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05/02/2015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05/02/2015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ltLang="es-CO">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CO">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4EC06A8-AD64-412D-9D49-CFFE4D1774E9}" type="slidenum">
              <a:rPr lang="es-ES_tradnl" altLang="es-CO">
                <a:solidFill>
                  <a:srgbClr val="000000"/>
                </a:solidFill>
              </a:rPr>
              <a:pPr/>
              <a:t>‹Nº›</a:t>
            </a:fld>
            <a:endParaRPr lang="es-ES_tradnl" altLang="es-CO">
              <a:solidFill>
                <a:srgbClr val="000000"/>
              </a:solidFill>
            </a:endParaRPr>
          </a:p>
        </p:txBody>
      </p:sp>
    </p:spTree>
    <p:extLst>
      <p:ext uri="{BB962C8B-B14F-4D97-AF65-F5344CB8AC3E}">
        <p14:creationId xmlns:p14="http://schemas.microsoft.com/office/powerpoint/2010/main" val="1500489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05/02/2015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CO"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CO" smtClean="0"/>
              <a:t>Haga clic para modificar el estilo de texto del patrón</a:t>
            </a:r>
          </a:p>
          <a:p>
            <a:pPr lvl="1"/>
            <a:r>
              <a:rPr lang="es-ES_tradnl" altLang="es-CO" smtClean="0"/>
              <a:t>Segundo nivel</a:t>
            </a:r>
          </a:p>
          <a:p>
            <a:pPr lvl="2"/>
            <a:r>
              <a:rPr lang="es-ES_tradnl" altLang="es-CO" smtClean="0"/>
              <a:t>Tercer nivel</a:t>
            </a:r>
          </a:p>
          <a:p>
            <a:pPr lvl="3"/>
            <a:r>
              <a:rPr lang="es-ES_tradnl" altLang="es-CO" smtClean="0"/>
              <a:t>Cuarto nivel</a:t>
            </a:r>
          </a:p>
          <a:p>
            <a:pPr lvl="4"/>
            <a:r>
              <a:rPr lang="es-ES_tradnl" altLang="es-CO"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CO"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CO"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AB6F5BAA-0ABB-4963-A69F-1AE48F1B9C72}" type="slidenum">
              <a:rPr lang="es-ES_tradnl" altLang="es-CO" smtClean="0">
                <a:solidFill>
                  <a:srgbClr val="000000"/>
                </a:solidFill>
              </a:rPr>
              <a:pPr/>
              <a:t>‹Nº›</a:t>
            </a:fld>
            <a:endParaRPr lang="es-ES_tradnl"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04060" y="1282607"/>
            <a:ext cx="3809824" cy="2585323"/>
          </a:xfrm>
          <a:prstGeom prst="rect">
            <a:avLst/>
          </a:prstGeom>
          <a:noFill/>
        </p:spPr>
        <p:txBody>
          <a:bodyPr wrap="none" lIns="91440" tIns="45720" rIns="91440" bIns="45720">
            <a:spAutoFit/>
            <a:scene3d>
              <a:camera prst="orthographicFront"/>
              <a:lightRig rig="threePt" dir="t"/>
            </a:scene3d>
            <a:sp3d extrusionH="57150">
              <a:bevelT w="38100" h="38100" prst="angle"/>
            </a:sp3d>
          </a:bodyPr>
          <a:lstStyle/>
          <a:p>
            <a:pPr algn="ctr"/>
            <a:r>
              <a:rPr lang="es-ES" sz="54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El Hombre</a:t>
            </a:r>
          </a:p>
          <a:p>
            <a:pPr algn="ctr"/>
            <a:r>
              <a:rPr lang="es-ES" sz="54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buscado por</a:t>
            </a:r>
          </a:p>
          <a:p>
            <a:pPr algn="ctr"/>
            <a:r>
              <a:rPr lang="es-ES" sz="54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toda Mujer</a:t>
            </a:r>
            <a:endParaRPr lang="es-ES" sz="54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endParaRPr>
          </a:p>
        </p:txBody>
      </p:sp>
      <p:pic>
        <p:nvPicPr>
          <p:cNvPr id="3" name="Without you - Freddy Just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701536361"/>
      </p:ext>
    </p:extLst>
  </p:cSld>
  <p:clrMapOvr>
    <a:masterClrMapping/>
  </p:clrMapOvr>
  <mc:AlternateContent xmlns:mc="http://schemas.openxmlformats.org/markup-compatibility/2006">
    <mc:Choice xmlns:p14="http://schemas.microsoft.com/office/powerpoint/2010/main" Requires="p14">
      <p:transition spd="slow" p14:dur="2000">
        <p:wipe dir="r"/>
      </p:transition>
    </mc:Choice>
    <mc:Fallback>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3"/>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0"/>
            <a:ext cx="9144000" cy="51689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60550" y="1140820"/>
            <a:ext cx="4572000" cy="2862322"/>
          </a:xfrm>
          <a:prstGeom prst="rect">
            <a:avLst/>
          </a:prstGeom>
        </p:spPr>
        <p:txBody>
          <a:bodyPr>
            <a:spAutoFit/>
          </a:bodyPr>
          <a:lstStyle/>
          <a:p>
            <a:r>
              <a:rPr lang="es-CO" sz="2000" b="1" dirty="0">
                <a:solidFill>
                  <a:schemeClr val="bg1"/>
                </a:solidFill>
                <a:effectLst>
                  <a:glow rad="101600">
                    <a:schemeClr val="tx1"/>
                  </a:glow>
                </a:effectLst>
                <a:latin typeface="+mj-lt"/>
              </a:rPr>
              <a:t>En una breve conversación un hombre le pregunta a una mujer: “¿Qué tipo de hombre estás buscando</a:t>
            </a:r>
            <a:r>
              <a:rPr lang="es-CO" sz="2000" b="1" dirty="0" smtClean="0">
                <a:solidFill>
                  <a:schemeClr val="bg1"/>
                </a:solidFill>
                <a:effectLst>
                  <a:glow rad="101600">
                    <a:schemeClr val="tx1"/>
                  </a:glow>
                </a:effectLst>
                <a:latin typeface="+mj-lt"/>
              </a:rPr>
              <a:t>?”</a:t>
            </a:r>
          </a:p>
          <a:p>
            <a:endParaRPr lang="es-CO" sz="2000" b="1" dirty="0">
              <a:solidFill>
                <a:schemeClr val="bg1"/>
              </a:solidFill>
              <a:effectLst>
                <a:glow rad="101600">
                  <a:schemeClr val="tx1"/>
                </a:glow>
              </a:effectLst>
              <a:latin typeface="+mj-lt"/>
            </a:endParaRPr>
          </a:p>
          <a:p>
            <a:r>
              <a:rPr lang="es-CO" sz="2000" b="1" dirty="0">
                <a:solidFill>
                  <a:schemeClr val="bg1"/>
                </a:solidFill>
                <a:effectLst>
                  <a:glow rad="101600">
                    <a:schemeClr val="tx1"/>
                  </a:glow>
                </a:effectLst>
                <a:latin typeface="+mj-lt"/>
              </a:rPr>
              <a:t>Ella se quedó un momento callada antes de verlo a los ojos y le preguntó: “¿En verdad quieres saber</a:t>
            </a:r>
            <a:r>
              <a:rPr lang="es-CO" sz="2000" b="1" dirty="0" smtClean="0">
                <a:solidFill>
                  <a:schemeClr val="bg1"/>
                </a:solidFill>
                <a:effectLst>
                  <a:glow rad="101600">
                    <a:schemeClr val="tx1"/>
                  </a:glow>
                </a:effectLst>
                <a:latin typeface="+mj-lt"/>
              </a:rPr>
              <a:t>?”</a:t>
            </a:r>
          </a:p>
          <a:p>
            <a:endParaRPr lang="es-CO" sz="2000" b="1" dirty="0">
              <a:solidFill>
                <a:schemeClr val="bg1"/>
              </a:solidFill>
              <a:effectLst>
                <a:glow rad="101600">
                  <a:schemeClr val="tx1"/>
                </a:glow>
              </a:effectLst>
              <a:latin typeface="+mj-lt"/>
            </a:endParaRPr>
          </a:p>
          <a:p>
            <a:r>
              <a:rPr lang="es-CO" sz="2000" b="1" dirty="0">
                <a:solidFill>
                  <a:schemeClr val="bg1"/>
                </a:solidFill>
                <a:effectLst>
                  <a:glow rad="101600">
                    <a:schemeClr val="tx1"/>
                  </a:glow>
                </a:effectLst>
                <a:latin typeface="+mj-lt"/>
              </a:rPr>
              <a:t>Él respondió: “Sí”</a:t>
            </a:r>
          </a:p>
        </p:txBody>
      </p:sp>
    </p:spTree>
    <p:extLst>
      <p:ext uri="{BB962C8B-B14F-4D97-AF65-F5344CB8AC3E}">
        <p14:creationId xmlns:p14="http://schemas.microsoft.com/office/powerpoint/2010/main" val="21877771"/>
      </p:ext>
    </p:extLst>
  </p:cSld>
  <p:clrMapOvr>
    <a:masterClrMapping/>
  </p:clrMapOvr>
  <mc:AlternateContent xmlns:mc="http://schemas.openxmlformats.org/markup-compatibility/2006" xmlns:p14="http://schemas.microsoft.com/office/powerpoint/2010/main">
    <mc:Choice Requires="p14">
      <p:transition spd="slow" p14:dur="25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1577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23910" y="987530"/>
            <a:ext cx="4704535" cy="3170099"/>
          </a:xfrm>
          <a:prstGeom prst="rect">
            <a:avLst/>
          </a:prstGeom>
        </p:spPr>
        <p:txBody>
          <a:bodyPr wrap="square">
            <a:spAutoFit/>
          </a:bodyPr>
          <a:lstStyle/>
          <a:p>
            <a:r>
              <a:rPr lang="es-CO" sz="2000" b="1" dirty="0">
                <a:solidFill>
                  <a:schemeClr val="bg1"/>
                </a:solidFill>
                <a:effectLst>
                  <a:glow rad="101600">
                    <a:srgbClr val="250E0D"/>
                  </a:glow>
                </a:effectLst>
                <a:latin typeface="+mn-lt"/>
              </a:rPr>
              <a:t>Ella empezó a decir… “Siendo mujer en esta época, estoy en una posición de pedirle a un hombre lo que yo sola no puedo hacer por mí. Yo pago todas mis facturas. Yo me encargo de mi casa sin la ayuda de un hombre. Yo estoy en la posición de </a:t>
            </a:r>
            <a:r>
              <a:rPr lang="es-CO" sz="2000" b="1" dirty="0" smtClean="0">
                <a:solidFill>
                  <a:schemeClr val="bg1"/>
                </a:solidFill>
                <a:effectLst>
                  <a:glow rad="101600">
                    <a:srgbClr val="250E0D"/>
                  </a:glow>
                </a:effectLst>
                <a:latin typeface="+mn-lt"/>
              </a:rPr>
              <a:t>preguntar:</a:t>
            </a:r>
          </a:p>
          <a:p>
            <a:r>
              <a:rPr lang="es-CO" sz="2000" b="1" dirty="0" smtClean="0">
                <a:solidFill>
                  <a:schemeClr val="bg1"/>
                </a:solidFill>
                <a:effectLst>
                  <a:glow rad="101600">
                    <a:srgbClr val="250E0D"/>
                  </a:glow>
                </a:effectLst>
                <a:latin typeface="+mn-lt"/>
              </a:rPr>
              <a:t> </a:t>
            </a:r>
            <a:endParaRPr lang="es-CO" sz="2000" b="1" dirty="0">
              <a:solidFill>
                <a:schemeClr val="bg1"/>
              </a:solidFill>
              <a:effectLst>
                <a:glow rad="101600">
                  <a:srgbClr val="250E0D"/>
                </a:glow>
              </a:effectLst>
              <a:latin typeface="+mn-lt"/>
            </a:endParaRPr>
          </a:p>
          <a:p>
            <a:r>
              <a:rPr lang="es-CO" sz="2000" b="1" dirty="0">
                <a:solidFill>
                  <a:schemeClr val="bg1"/>
                </a:solidFill>
                <a:effectLst>
                  <a:glow rad="101600">
                    <a:srgbClr val="250E0D"/>
                  </a:glow>
                </a:effectLst>
                <a:latin typeface="+mn-lt"/>
              </a:rPr>
              <a:t>¿Qué es lo que tú puedes aportar en mi vida?”</a:t>
            </a:r>
          </a:p>
        </p:txBody>
      </p:sp>
    </p:spTree>
    <p:extLst>
      <p:ext uri="{BB962C8B-B14F-4D97-AF65-F5344CB8AC3E}">
        <p14:creationId xmlns:p14="http://schemas.microsoft.com/office/powerpoint/2010/main" val="3520383724"/>
      </p:ext>
    </p:extLst>
  </p:cSld>
  <p:clrMapOvr>
    <a:masterClrMapping/>
  </p:clrMapOvr>
  <mc:AlternateContent xmlns:mc="http://schemas.openxmlformats.org/markup-compatibility/2006" xmlns:p14="http://schemas.microsoft.com/office/powerpoint/2010/main">
    <mc:Choice Requires="p14">
      <p:transition spd="slow" p14:dur="25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01 Mis docu. Backup\Mis imágenes\00 Para el mensaje haciendo\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07880" y="1145810"/>
            <a:ext cx="5040700" cy="2862322"/>
          </a:xfrm>
          <a:prstGeom prst="rect">
            <a:avLst/>
          </a:prstGeom>
        </p:spPr>
        <p:txBody>
          <a:bodyPr wrap="square">
            <a:spAutoFit/>
          </a:bodyPr>
          <a:lstStyle/>
          <a:p>
            <a:r>
              <a:rPr lang="es-CO" sz="2000" b="1" dirty="0">
                <a:solidFill>
                  <a:schemeClr val="bg1"/>
                </a:solidFill>
                <a:latin typeface="+mn-lt"/>
              </a:rPr>
              <a:t>El hombre se quedó mirándola</a:t>
            </a:r>
            <a:r>
              <a:rPr lang="es-CO" sz="2000" b="1" dirty="0" smtClean="0">
                <a:solidFill>
                  <a:schemeClr val="bg1"/>
                </a:solidFill>
                <a:latin typeface="+mn-lt"/>
              </a:rPr>
              <a:t>.</a:t>
            </a:r>
          </a:p>
          <a:p>
            <a:r>
              <a:rPr lang="es-CO" sz="2000" b="1" dirty="0" smtClean="0">
                <a:solidFill>
                  <a:schemeClr val="bg1"/>
                </a:solidFill>
                <a:latin typeface="+mn-lt"/>
              </a:rPr>
              <a:t> </a:t>
            </a:r>
            <a:endParaRPr lang="es-CO" sz="2000" b="1" dirty="0">
              <a:solidFill>
                <a:schemeClr val="bg1"/>
              </a:solidFill>
              <a:latin typeface="+mn-lt"/>
            </a:endParaRPr>
          </a:p>
          <a:p>
            <a:r>
              <a:rPr lang="es-CO" sz="2000" b="1" dirty="0">
                <a:solidFill>
                  <a:schemeClr val="bg1"/>
                </a:solidFill>
                <a:latin typeface="+mn-lt"/>
              </a:rPr>
              <a:t>Él claramente pensó que ella se estaba refiriendo al dinero</a:t>
            </a:r>
            <a:r>
              <a:rPr lang="es-CO" sz="2000" b="1" dirty="0" smtClean="0">
                <a:solidFill>
                  <a:schemeClr val="bg1"/>
                </a:solidFill>
                <a:latin typeface="+mn-lt"/>
              </a:rPr>
              <a:t>.</a:t>
            </a:r>
          </a:p>
          <a:p>
            <a:endParaRPr lang="es-CO" sz="2000" b="1" dirty="0">
              <a:solidFill>
                <a:schemeClr val="bg1"/>
              </a:solidFill>
              <a:latin typeface="+mn-lt"/>
            </a:endParaRPr>
          </a:p>
          <a:p>
            <a:r>
              <a:rPr lang="es-CO" sz="2000" b="1" dirty="0">
                <a:solidFill>
                  <a:schemeClr val="bg1"/>
                </a:solidFill>
                <a:latin typeface="+mn-lt"/>
              </a:rPr>
              <a:t>Ella, sabiendo lo que él estaba pensando dijo</a:t>
            </a:r>
            <a:r>
              <a:rPr lang="es-CO" sz="2000" b="1" dirty="0" smtClean="0">
                <a:solidFill>
                  <a:schemeClr val="bg1"/>
                </a:solidFill>
                <a:latin typeface="+mn-lt"/>
              </a:rPr>
              <a:t>:</a:t>
            </a:r>
          </a:p>
          <a:p>
            <a:endParaRPr lang="es-CO" sz="2000" b="1" dirty="0">
              <a:solidFill>
                <a:schemeClr val="bg1"/>
              </a:solidFill>
              <a:latin typeface="+mn-lt"/>
            </a:endParaRPr>
          </a:p>
          <a:p>
            <a:r>
              <a:rPr lang="es-CO" sz="2000" b="1" dirty="0">
                <a:solidFill>
                  <a:schemeClr val="bg1"/>
                </a:solidFill>
                <a:latin typeface="+mn-lt"/>
              </a:rPr>
              <a:t>“No me estoy refiriendo al dinero. Yo necesito algo </a:t>
            </a:r>
            <a:r>
              <a:rPr lang="es-CO" sz="2000" b="1" dirty="0" smtClean="0">
                <a:solidFill>
                  <a:schemeClr val="bg1"/>
                </a:solidFill>
                <a:latin typeface="+mn-lt"/>
              </a:rPr>
              <a:t>más”. </a:t>
            </a:r>
            <a:endParaRPr lang="es-CO" sz="2000" b="1" dirty="0">
              <a:solidFill>
                <a:schemeClr val="bg1"/>
              </a:solidFill>
              <a:latin typeface="+mn-lt"/>
            </a:endParaRP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25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1"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4" y="-14288"/>
            <a:ext cx="9144000" cy="51577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427980" y="1303760"/>
            <a:ext cx="4248590" cy="2554545"/>
          </a:xfrm>
          <a:prstGeom prst="rect">
            <a:avLst/>
          </a:prstGeom>
        </p:spPr>
        <p:txBody>
          <a:bodyPr wrap="square">
            <a:spAutoFit/>
          </a:bodyPr>
          <a:lstStyle/>
          <a:p>
            <a:r>
              <a:rPr lang="es-CO" sz="2000" b="1" dirty="0" smtClean="0">
                <a:solidFill>
                  <a:schemeClr val="bg1"/>
                </a:solidFill>
                <a:effectLst>
                  <a:glow rad="101600">
                    <a:srgbClr val="421600"/>
                  </a:glow>
                </a:effectLst>
                <a:latin typeface="+mn-lt"/>
              </a:rPr>
              <a:t>“Yo </a:t>
            </a:r>
            <a:r>
              <a:rPr lang="es-CO" sz="2000" b="1" dirty="0">
                <a:solidFill>
                  <a:schemeClr val="bg1"/>
                </a:solidFill>
                <a:effectLst>
                  <a:glow rad="101600">
                    <a:srgbClr val="421600"/>
                  </a:glow>
                </a:effectLst>
                <a:latin typeface="+mn-lt"/>
              </a:rPr>
              <a:t>necesito un hombre que luche por la excelencia en todos los aspectos de la </a:t>
            </a:r>
            <a:r>
              <a:rPr lang="es-CO" sz="2000" b="1" dirty="0" smtClean="0">
                <a:solidFill>
                  <a:schemeClr val="bg1"/>
                </a:solidFill>
                <a:effectLst>
                  <a:glow rad="101600">
                    <a:srgbClr val="421600"/>
                  </a:glow>
                </a:effectLst>
                <a:latin typeface="+mn-lt"/>
              </a:rPr>
              <a:t>vida”.</a:t>
            </a:r>
          </a:p>
          <a:p>
            <a:endParaRPr lang="es-CO" sz="2000" b="1" dirty="0">
              <a:solidFill>
                <a:schemeClr val="bg1"/>
              </a:solidFill>
              <a:effectLst>
                <a:glow rad="101600">
                  <a:srgbClr val="421600"/>
                </a:glow>
              </a:effectLst>
              <a:latin typeface="+mn-lt"/>
            </a:endParaRPr>
          </a:p>
          <a:p>
            <a:r>
              <a:rPr lang="es-CO" sz="2000" b="1" dirty="0">
                <a:solidFill>
                  <a:schemeClr val="bg1"/>
                </a:solidFill>
                <a:effectLst>
                  <a:glow rad="101600">
                    <a:srgbClr val="421600"/>
                  </a:glow>
                </a:effectLst>
                <a:latin typeface="+mn-lt"/>
              </a:rPr>
              <a:t>El hombre cruzó los brazos, se recargó en la silla y le pidió que le explicara</a:t>
            </a:r>
            <a:r>
              <a:rPr lang="es-CO" sz="2000" b="1" dirty="0" smtClean="0">
                <a:solidFill>
                  <a:schemeClr val="bg1"/>
                </a:solidFill>
                <a:effectLst>
                  <a:glow rad="101600">
                    <a:srgbClr val="421600"/>
                  </a:glow>
                </a:effectLst>
                <a:latin typeface="+mn-lt"/>
              </a:rPr>
              <a:t>.</a:t>
            </a:r>
          </a:p>
          <a:p>
            <a:endParaRPr lang="es-CO" sz="2000" b="1" dirty="0">
              <a:solidFill>
                <a:schemeClr val="bg1"/>
              </a:solidFill>
              <a:effectLst>
                <a:glow rad="101600">
                  <a:srgbClr val="421600"/>
                </a:glow>
              </a:effectLst>
              <a:latin typeface="+mn-lt"/>
            </a:endParaRPr>
          </a:p>
          <a:p>
            <a:r>
              <a:rPr lang="es-CO" sz="2000" b="1" dirty="0">
                <a:solidFill>
                  <a:schemeClr val="bg1"/>
                </a:solidFill>
                <a:effectLst>
                  <a:glow rad="101600">
                    <a:srgbClr val="421600"/>
                  </a:glow>
                </a:effectLst>
                <a:latin typeface="+mn-lt"/>
              </a:rPr>
              <a:t>Ella le dijo:</a:t>
            </a:r>
          </a:p>
        </p:txBody>
      </p:sp>
    </p:spTree>
    <p:extLst>
      <p:ext uri="{BB962C8B-B14F-4D97-AF65-F5344CB8AC3E}">
        <p14:creationId xmlns:p14="http://schemas.microsoft.com/office/powerpoint/2010/main" val="1555177210"/>
      </p:ext>
    </p:extLst>
  </p:cSld>
  <p:clrMapOvr>
    <a:masterClrMapping/>
  </p:clrMapOvr>
  <mc:AlternateContent xmlns:mc="http://schemas.openxmlformats.org/markup-compatibility/2006" xmlns:p14="http://schemas.microsoft.com/office/powerpoint/2010/main">
    <mc:Choice Requires="p14">
      <p:transition spd="slow" p14:dur="25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1"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779890" y="224295"/>
            <a:ext cx="5004060" cy="4708981"/>
          </a:xfrm>
          <a:prstGeom prst="rect">
            <a:avLst/>
          </a:prstGeom>
        </p:spPr>
        <p:txBody>
          <a:bodyPr wrap="square">
            <a:spAutoFit/>
          </a:bodyPr>
          <a:lstStyle/>
          <a:p>
            <a:pPr algn="ctr"/>
            <a:r>
              <a:rPr lang="es-CO" sz="2000" b="1" dirty="0">
                <a:solidFill>
                  <a:schemeClr val="bg1"/>
                </a:solidFill>
                <a:effectLst>
                  <a:glow rad="101600">
                    <a:srgbClr val="1E0F00"/>
                  </a:glow>
                </a:effectLst>
                <a:latin typeface="+mj-lt"/>
              </a:rPr>
              <a:t>“Yo quiero a alguien que luche por la excelencia espiritual, porque yo necesito a alguien con quien compartir mi fe en Dios. Yo quiero a alguien que luche por la excelencia mental, porque yo necesito a alguien con quien conversar y que me estimule mentalmente. Yo no necesito a alguien mentalmente simple. Yo no quiero a un hombre que luche por la excelencia financiera porque yo no necesito un cargo financiero. Yo quiero a alguien suficientemente sensible para que  comprenda por lo que yo paso en la vida como mujer, pero suficientemente fuerte para darme ánimos y no dejarme </a:t>
            </a:r>
            <a:r>
              <a:rPr lang="es-CO" sz="2000" b="1" dirty="0" smtClean="0">
                <a:solidFill>
                  <a:schemeClr val="bg1"/>
                </a:solidFill>
                <a:effectLst>
                  <a:glow rad="101600">
                    <a:srgbClr val="1E0F00"/>
                  </a:glow>
                </a:effectLst>
                <a:latin typeface="+mj-lt"/>
              </a:rPr>
              <a:t>decaer…</a:t>
            </a:r>
            <a:endParaRPr lang="es-CO" sz="2000" b="1" dirty="0">
              <a:solidFill>
                <a:schemeClr val="bg1"/>
              </a:solidFill>
              <a:effectLst>
                <a:glow rad="101600">
                  <a:srgbClr val="1E0F00"/>
                </a:glow>
              </a:effectLst>
              <a:latin typeface="+mj-lt"/>
            </a:endParaRPr>
          </a:p>
        </p:txBody>
      </p:sp>
    </p:spTree>
    <p:extLst>
      <p:ext uri="{BB962C8B-B14F-4D97-AF65-F5344CB8AC3E}">
        <p14:creationId xmlns:p14="http://schemas.microsoft.com/office/powerpoint/2010/main" val="2292711664"/>
      </p:ext>
    </p:extLst>
  </p:cSld>
  <p:clrMapOvr>
    <a:masterClrMapping/>
  </p:clrMapOvr>
  <mc:AlternateContent xmlns:mc="http://schemas.openxmlformats.org/markup-compatibility/2006" xmlns:p14="http://schemas.microsoft.com/office/powerpoint/2010/main">
    <mc:Choice Requires="p14">
      <p:transition spd="slow" p14:dur="25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960550" y="843510"/>
            <a:ext cx="4572000" cy="3477875"/>
          </a:xfrm>
          <a:prstGeom prst="rect">
            <a:avLst/>
          </a:prstGeom>
        </p:spPr>
        <p:txBody>
          <a:bodyPr>
            <a:spAutoFit/>
          </a:bodyPr>
          <a:lstStyle/>
          <a:p>
            <a:pPr algn="ctr"/>
            <a:r>
              <a:rPr lang="es-CO" sz="2000" b="1" dirty="0" smtClean="0">
                <a:solidFill>
                  <a:schemeClr val="bg1"/>
                </a:solidFill>
                <a:effectLst>
                  <a:glow rad="101600">
                    <a:srgbClr val="261300"/>
                  </a:glow>
                </a:effectLst>
                <a:latin typeface="+mj-lt"/>
              </a:rPr>
              <a:t>… Yo </a:t>
            </a:r>
            <a:r>
              <a:rPr lang="es-CO" sz="2000" b="1" dirty="0">
                <a:solidFill>
                  <a:schemeClr val="bg1"/>
                </a:solidFill>
                <a:effectLst>
                  <a:glow rad="101600">
                    <a:srgbClr val="261300"/>
                  </a:glow>
                </a:effectLst>
                <a:latin typeface="+mj-lt"/>
              </a:rPr>
              <a:t>quiero a alguien al cual yo pueda respetar. Para poder ser sumisa, yo debo respetarlo. Yo no puedo ser sumisa con un hombre que no pueda arreglar él mismo sus problemas. Yo no tengo ningún problema con el ser sumisa. Simplemente él tiene que merecérselo… ¡Dios hizo a la mujer para ayudar al hombre! Yo no puedo ayudar a un hombre que no se pueda ayudar a sí mismo”.</a:t>
            </a:r>
          </a:p>
        </p:txBody>
      </p:sp>
    </p:spTree>
    <p:extLst>
      <p:ext uri="{BB962C8B-B14F-4D97-AF65-F5344CB8AC3E}">
        <p14:creationId xmlns:p14="http://schemas.microsoft.com/office/powerpoint/2010/main" val="1050264524"/>
      </p:ext>
    </p:extLst>
  </p:cSld>
  <p:clrMapOvr>
    <a:masterClrMapping/>
  </p:clrMapOvr>
  <mc:AlternateContent xmlns:mc="http://schemas.openxmlformats.org/markup-compatibility/2006" xmlns:p14="http://schemas.microsoft.com/office/powerpoint/2010/main">
    <mc:Choice Requires="p14">
      <p:transition spd="slow" p14:dur="25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01 Mis docu. Backup\Mis imágenes\00 Para el mensaje haciendo\0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881378" y="987530"/>
            <a:ext cx="4896680" cy="3170099"/>
          </a:xfrm>
          <a:prstGeom prst="rect">
            <a:avLst/>
          </a:prstGeom>
        </p:spPr>
        <p:txBody>
          <a:bodyPr wrap="square">
            <a:spAutoFit/>
          </a:bodyPr>
          <a:lstStyle/>
          <a:p>
            <a:r>
              <a:rPr lang="es-CO" sz="2000" b="1" dirty="0">
                <a:solidFill>
                  <a:schemeClr val="bg1"/>
                </a:solidFill>
                <a:effectLst>
                  <a:glow rad="101600">
                    <a:srgbClr val="3E1716"/>
                  </a:glow>
                </a:effectLst>
                <a:latin typeface="+mj-lt"/>
              </a:rPr>
              <a:t>Cuando </a:t>
            </a:r>
            <a:r>
              <a:rPr lang="es-CO" sz="2000" b="1" dirty="0" smtClean="0">
                <a:solidFill>
                  <a:schemeClr val="bg1"/>
                </a:solidFill>
                <a:effectLst>
                  <a:glow rad="101600">
                    <a:srgbClr val="3E1716"/>
                  </a:glow>
                </a:effectLst>
                <a:latin typeface="+mj-lt"/>
              </a:rPr>
              <a:t>terminó, </a:t>
            </a:r>
            <a:r>
              <a:rPr lang="es-CO" sz="2000" b="1" dirty="0">
                <a:solidFill>
                  <a:schemeClr val="bg1"/>
                </a:solidFill>
                <a:effectLst>
                  <a:glow rad="101600">
                    <a:srgbClr val="3E1716"/>
                  </a:glow>
                </a:effectLst>
                <a:latin typeface="+mj-lt"/>
              </a:rPr>
              <a:t>ella le vio a los ojos y él se veía muy confundido y con interrogantes</a:t>
            </a:r>
            <a:r>
              <a:rPr lang="es-CO" sz="2000" b="1" dirty="0" smtClean="0">
                <a:solidFill>
                  <a:schemeClr val="bg1"/>
                </a:solidFill>
                <a:effectLst>
                  <a:glow rad="101600">
                    <a:srgbClr val="3E1716"/>
                  </a:glow>
                </a:effectLst>
                <a:latin typeface="+mj-lt"/>
              </a:rPr>
              <a:t>.</a:t>
            </a:r>
          </a:p>
          <a:p>
            <a:endParaRPr lang="es-CO" sz="2000" b="1" dirty="0">
              <a:solidFill>
                <a:schemeClr val="bg1"/>
              </a:solidFill>
              <a:effectLst>
                <a:glow rad="101600">
                  <a:srgbClr val="3E1716"/>
                </a:glow>
              </a:effectLst>
              <a:latin typeface="+mj-lt"/>
            </a:endParaRPr>
          </a:p>
          <a:p>
            <a:r>
              <a:rPr lang="es-CO" sz="2000" b="1" dirty="0">
                <a:solidFill>
                  <a:schemeClr val="bg1"/>
                </a:solidFill>
                <a:effectLst>
                  <a:glow rad="101600">
                    <a:srgbClr val="3E1716"/>
                  </a:glow>
                </a:effectLst>
                <a:latin typeface="+mj-lt"/>
              </a:rPr>
              <a:t>Él le dijo</a:t>
            </a:r>
            <a:r>
              <a:rPr lang="es-CO" sz="2000" b="1" dirty="0" smtClean="0">
                <a:solidFill>
                  <a:schemeClr val="bg1"/>
                </a:solidFill>
                <a:effectLst>
                  <a:glow rad="101600">
                    <a:srgbClr val="3E1716"/>
                  </a:glow>
                </a:effectLst>
                <a:latin typeface="+mj-lt"/>
              </a:rPr>
              <a:t>:</a:t>
            </a:r>
          </a:p>
          <a:p>
            <a:endParaRPr lang="es-CO" sz="2000" b="1" dirty="0">
              <a:solidFill>
                <a:schemeClr val="bg1"/>
              </a:solidFill>
              <a:effectLst>
                <a:glow rad="101600">
                  <a:srgbClr val="3E1716"/>
                </a:glow>
              </a:effectLst>
              <a:latin typeface="+mj-lt"/>
            </a:endParaRPr>
          </a:p>
          <a:p>
            <a:r>
              <a:rPr lang="es-CO" sz="2000" b="1" dirty="0">
                <a:solidFill>
                  <a:schemeClr val="bg1"/>
                </a:solidFill>
                <a:effectLst>
                  <a:glow rad="101600">
                    <a:srgbClr val="3E1716"/>
                  </a:glow>
                </a:effectLst>
                <a:latin typeface="+mj-lt"/>
              </a:rPr>
              <a:t>“Estás pidiendo mucho</a:t>
            </a:r>
            <a:r>
              <a:rPr lang="es-CO" sz="2000" b="1" dirty="0" smtClean="0">
                <a:solidFill>
                  <a:schemeClr val="bg1"/>
                </a:solidFill>
                <a:effectLst>
                  <a:glow rad="101600">
                    <a:srgbClr val="3E1716"/>
                  </a:glow>
                </a:effectLst>
                <a:latin typeface="+mj-lt"/>
              </a:rPr>
              <a:t>”.</a:t>
            </a:r>
          </a:p>
          <a:p>
            <a:endParaRPr lang="es-CO" sz="2000" b="1" dirty="0">
              <a:solidFill>
                <a:schemeClr val="bg1"/>
              </a:solidFill>
              <a:effectLst>
                <a:glow rad="101600">
                  <a:srgbClr val="3E1716"/>
                </a:glow>
              </a:effectLst>
              <a:latin typeface="+mj-lt"/>
            </a:endParaRPr>
          </a:p>
          <a:p>
            <a:r>
              <a:rPr lang="es-CO" sz="2000" b="1" dirty="0">
                <a:solidFill>
                  <a:schemeClr val="bg1"/>
                </a:solidFill>
                <a:effectLst>
                  <a:glow rad="101600">
                    <a:srgbClr val="3E1716"/>
                  </a:glow>
                </a:effectLst>
                <a:latin typeface="+mj-lt"/>
              </a:rPr>
              <a:t>Ella le contestó</a:t>
            </a:r>
            <a:r>
              <a:rPr lang="es-CO" sz="2000" b="1" dirty="0" smtClean="0">
                <a:solidFill>
                  <a:schemeClr val="bg1"/>
                </a:solidFill>
                <a:effectLst>
                  <a:glow rad="101600">
                    <a:srgbClr val="3E1716"/>
                  </a:glow>
                </a:effectLst>
                <a:latin typeface="+mj-lt"/>
              </a:rPr>
              <a:t>:</a:t>
            </a:r>
          </a:p>
          <a:p>
            <a:endParaRPr lang="es-CO" sz="2000" b="1" dirty="0">
              <a:solidFill>
                <a:schemeClr val="bg1"/>
              </a:solidFill>
              <a:effectLst>
                <a:glow rad="101600">
                  <a:srgbClr val="3E1716"/>
                </a:glow>
              </a:effectLst>
              <a:latin typeface="+mj-lt"/>
            </a:endParaRPr>
          </a:p>
          <a:p>
            <a:r>
              <a:rPr lang="es-CO" sz="2000" b="1" dirty="0">
                <a:solidFill>
                  <a:schemeClr val="bg1"/>
                </a:solidFill>
                <a:effectLst>
                  <a:glow rad="101600">
                    <a:srgbClr val="3E1716"/>
                  </a:glow>
                </a:effectLst>
                <a:latin typeface="+mj-lt"/>
              </a:rPr>
              <a:t>“Sí, es que yo valgo mucho”.</a:t>
            </a: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25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descr="C:\01 Mis docu. Backup\Mis imágenes\00 Para el mensaje haciendo\09.jpg"/>
          <p:cNvPicPr>
            <a:picLocks noChangeAspect="1" noChangeArrowheads="1"/>
          </p:cNvPicPr>
          <p:nvPr/>
        </p:nvPicPr>
        <p:blipFill rotWithShape="1">
          <a:blip r:embed="rId2">
            <a:extLst>
              <a:ext uri="{28A0092B-C50C-407E-A947-70E740481C1C}">
                <a14:useLocalDpi xmlns:a14="http://schemas.microsoft.com/office/drawing/2010/main" val="0"/>
              </a:ext>
            </a:extLst>
          </a:blip>
          <a:srcRect l="245"/>
          <a:stretch/>
        </p:blipFill>
        <p:spPr bwMode="auto">
          <a:xfrm>
            <a:off x="-1" y="-6350"/>
            <a:ext cx="9144001" cy="5157788"/>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6196164" y="1237070"/>
            <a:ext cx="2131481" cy="2677656"/>
          </a:xfrm>
          <a:prstGeom prst="rect">
            <a:avLst/>
          </a:prstGeom>
          <a:noFill/>
        </p:spPr>
        <p:txBody>
          <a:bodyPr wrap="none" rtlCol="0">
            <a:spAutoFit/>
          </a:bodyPr>
          <a:lstStyle/>
          <a:p>
            <a:pPr algn="ctr"/>
            <a:r>
              <a:rPr lang="es-CO" sz="1400" b="1" dirty="0" smtClean="0">
                <a:solidFill>
                  <a:schemeClr val="bg1"/>
                </a:solidFill>
                <a:latin typeface="+mj-lt"/>
              </a:rPr>
              <a:t>Pinturas:</a:t>
            </a:r>
          </a:p>
          <a:p>
            <a:pPr algn="ctr"/>
            <a:r>
              <a:rPr lang="es-CO" sz="1400" b="1" i="1" dirty="0" err="1">
                <a:solidFill>
                  <a:schemeClr val="bg1"/>
                </a:solidFill>
                <a:latin typeface="+mj-lt"/>
              </a:rPr>
              <a:t>Rob</a:t>
            </a:r>
            <a:r>
              <a:rPr lang="es-CO" sz="1400" b="1" i="1" dirty="0">
                <a:solidFill>
                  <a:schemeClr val="bg1"/>
                </a:solidFill>
                <a:latin typeface="+mj-lt"/>
              </a:rPr>
              <a:t> </a:t>
            </a:r>
            <a:r>
              <a:rPr lang="es-CO" sz="1400" b="1" i="1" dirty="0" err="1">
                <a:solidFill>
                  <a:schemeClr val="bg1"/>
                </a:solidFill>
                <a:latin typeface="+mj-lt"/>
              </a:rPr>
              <a:t>Hefferan</a:t>
            </a:r>
            <a:endParaRPr lang="es-CO" sz="1400" b="1" i="1" dirty="0">
              <a:solidFill>
                <a:schemeClr val="bg1"/>
              </a:solidFill>
              <a:latin typeface="+mj-lt"/>
            </a:endParaRPr>
          </a:p>
          <a:p>
            <a:pPr algn="ctr"/>
            <a:endParaRPr lang="es-CO" sz="1400" b="1" dirty="0">
              <a:solidFill>
                <a:schemeClr val="bg1"/>
              </a:solidFill>
              <a:latin typeface="+mj-lt"/>
            </a:endParaRPr>
          </a:p>
          <a:p>
            <a:pPr algn="ctr"/>
            <a:r>
              <a:rPr lang="es-CO" sz="1400" b="1" dirty="0" smtClean="0">
                <a:solidFill>
                  <a:schemeClr val="bg1"/>
                </a:solidFill>
                <a:latin typeface="+mj-lt"/>
              </a:rPr>
              <a:t>Texto:</a:t>
            </a:r>
          </a:p>
          <a:p>
            <a:pPr algn="ctr"/>
            <a:r>
              <a:rPr lang="es-CO" sz="1400" b="1" i="1" dirty="0" smtClean="0">
                <a:solidFill>
                  <a:schemeClr val="bg1"/>
                </a:solidFill>
                <a:latin typeface="+mj-lt"/>
              </a:rPr>
              <a:t>Autor desconocido </a:t>
            </a:r>
          </a:p>
          <a:p>
            <a:pPr algn="ctr"/>
            <a:endParaRPr lang="es-CO" sz="1400" b="1" dirty="0">
              <a:solidFill>
                <a:schemeClr val="bg1"/>
              </a:solidFill>
              <a:latin typeface="+mj-lt"/>
            </a:endParaRPr>
          </a:p>
          <a:p>
            <a:pPr algn="ctr"/>
            <a:r>
              <a:rPr lang="es-CO" sz="1400" b="1" dirty="0" smtClean="0">
                <a:solidFill>
                  <a:schemeClr val="bg1"/>
                </a:solidFill>
                <a:latin typeface="+mj-lt"/>
              </a:rPr>
              <a:t>Música:</a:t>
            </a:r>
          </a:p>
          <a:p>
            <a:pPr algn="ctr"/>
            <a:r>
              <a:rPr lang="es-CO" sz="1400" b="1" dirty="0" err="1" smtClean="0">
                <a:solidFill>
                  <a:schemeClr val="bg1"/>
                </a:solidFill>
                <a:latin typeface="+mj-lt"/>
              </a:rPr>
              <a:t>Without</a:t>
            </a:r>
            <a:r>
              <a:rPr lang="es-CO" sz="1400" b="1" dirty="0" smtClean="0">
                <a:solidFill>
                  <a:schemeClr val="bg1"/>
                </a:solidFill>
                <a:latin typeface="+mj-lt"/>
              </a:rPr>
              <a:t> </a:t>
            </a:r>
            <a:r>
              <a:rPr lang="es-CO" sz="1400" b="1" dirty="0" err="1" smtClean="0">
                <a:solidFill>
                  <a:schemeClr val="bg1"/>
                </a:solidFill>
                <a:latin typeface="+mj-lt"/>
              </a:rPr>
              <a:t>you</a:t>
            </a:r>
            <a:r>
              <a:rPr lang="es-CO" sz="1400" b="1" dirty="0" smtClean="0">
                <a:solidFill>
                  <a:schemeClr val="bg1"/>
                </a:solidFill>
                <a:latin typeface="+mj-lt"/>
              </a:rPr>
              <a:t> </a:t>
            </a:r>
            <a:r>
              <a:rPr lang="es-CO" sz="1400" b="1" dirty="0">
                <a:solidFill>
                  <a:schemeClr val="bg1"/>
                </a:solidFill>
                <a:latin typeface="+mj-lt"/>
              </a:rPr>
              <a:t>- </a:t>
            </a:r>
            <a:r>
              <a:rPr lang="es-CO" sz="1400" b="1" i="1" dirty="0">
                <a:solidFill>
                  <a:schemeClr val="bg1"/>
                </a:solidFill>
                <a:latin typeface="+mj-lt"/>
              </a:rPr>
              <a:t>Freddy </a:t>
            </a:r>
            <a:r>
              <a:rPr lang="es-CO" sz="1400" b="1" i="1" dirty="0" err="1" smtClean="0">
                <a:solidFill>
                  <a:schemeClr val="bg1"/>
                </a:solidFill>
                <a:latin typeface="+mj-lt"/>
              </a:rPr>
              <a:t>Just</a:t>
            </a:r>
            <a:endParaRPr lang="es-CO" sz="1400" b="1" i="1" dirty="0" smtClean="0">
              <a:solidFill>
                <a:schemeClr val="bg1"/>
              </a:solidFill>
              <a:latin typeface="+mj-lt"/>
            </a:endParaRPr>
          </a:p>
          <a:p>
            <a:pPr algn="ctr"/>
            <a:endParaRPr lang="es-CO" sz="1400" b="1" dirty="0">
              <a:solidFill>
                <a:schemeClr val="bg1"/>
              </a:solidFill>
              <a:latin typeface="+mj-lt"/>
            </a:endParaRPr>
          </a:p>
          <a:p>
            <a:pPr algn="ctr"/>
            <a:r>
              <a:rPr lang="es-CO" sz="1400" b="1" dirty="0" smtClean="0">
                <a:solidFill>
                  <a:schemeClr val="bg1"/>
                </a:solidFill>
                <a:latin typeface="+mj-lt"/>
              </a:rPr>
              <a:t>Realización general:</a:t>
            </a:r>
          </a:p>
          <a:p>
            <a:pPr algn="ctr"/>
            <a:r>
              <a:rPr lang="es-CO" sz="1400" b="1" i="1" dirty="0" smtClean="0">
                <a:solidFill>
                  <a:schemeClr val="bg1"/>
                </a:solidFill>
                <a:latin typeface="+mj-lt"/>
              </a:rPr>
              <a:t>Rodrigo Valencia Cardona</a:t>
            </a:r>
          </a:p>
          <a:p>
            <a:pPr algn="ctr"/>
            <a:r>
              <a:rPr lang="es-CO" sz="1400" b="1" dirty="0" smtClean="0">
                <a:solidFill>
                  <a:schemeClr val="bg1"/>
                </a:solidFill>
                <a:latin typeface="+mj-lt"/>
              </a:rPr>
              <a:t>Medellín-Colombia</a:t>
            </a:r>
            <a:endParaRPr lang="es-CO" sz="1400" b="1" dirty="0">
              <a:solidFill>
                <a:schemeClr val="bg1"/>
              </a:solidFill>
              <a:latin typeface="+mj-lt"/>
            </a:endParaRPr>
          </a:p>
        </p:txBody>
      </p:sp>
    </p:spTree>
    <p:extLst>
      <p:ext uri="{BB962C8B-B14F-4D97-AF65-F5344CB8AC3E}">
        <p14:creationId xmlns:p14="http://schemas.microsoft.com/office/powerpoint/2010/main" val="2054307344"/>
      </p:ext>
    </p:extLst>
  </p:cSld>
  <p:clrMapOvr>
    <a:masterClrMapping/>
  </p:clrMapOvr>
  <mc:AlternateContent xmlns:mc="http://schemas.openxmlformats.org/markup-compatibility/2006" xmlns:p14="http://schemas.microsoft.com/office/powerpoint/2010/main">
    <mc:Choice Requires="p14">
      <p:transition spd="slow" p14:dur="25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CO"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6"/>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7"/>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8"/>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9"/>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0"/>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1"/>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2"/>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3"/>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4"/>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5"/>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6"/>
                        </a:rPr>
                        <a:t>Románticos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7"/>
                        </a:rPr>
                        <a:t>Salud</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18"/>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9"/>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0"/>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1"/>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2"/>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3"/>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4"/>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5"/>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6"/>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7"/>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8"/>
                        </a:rPr>
                        <a:t>Románticos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9"/>
                        </a:rPr>
                        <a:t>Salud</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4261</TotalTime>
  <Words>520</Words>
  <Application>Microsoft Office PowerPoint</Application>
  <PresentationFormat>Presentación en pantalla (16:9)</PresentationFormat>
  <Paragraphs>76</Paragraphs>
  <Slides>10</Slides>
  <Notes>2</Notes>
  <HiddenSlides>0</HiddenSlides>
  <MMClips>1</MMClips>
  <ScaleCrop>false</ScaleCrop>
  <HeadingPairs>
    <vt:vector size="4" baseType="variant">
      <vt:variant>
        <vt:lpstr>Tema</vt:lpstr>
      </vt:variant>
      <vt:variant>
        <vt:i4>2</vt:i4>
      </vt:variant>
      <vt:variant>
        <vt:lpstr>Títulos de diapositiva</vt:lpstr>
      </vt:variant>
      <vt:variant>
        <vt:i4>10</vt:i4>
      </vt:variant>
    </vt:vector>
  </HeadingPairs>
  <TitlesOfParts>
    <vt:vector size="12"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238</cp:revision>
  <dcterms:created xsi:type="dcterms:W3CDTF">2013-05-29T02:56:16Z</dcterms:created>
  <dcterms:modified xsi:type="dcterms:W3CDTF">2015-02-05T23:33:07Z</dcterms:modified>
</cp:coreProperties>
</file>