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  <p:sldMasterId id="2147483668" r:id="rId3"/>
  </p:sldMasterIdLst>
  <p:sldIdLst>
    <p:sldId id="317" r:id="rId4"/>
    <p:sldId id="333" r:id="rId5"/>
    <p:sldId id="335" r:id="rId6"/>
    <p:sldId id="336" r:id="rId7"/>
    <p:sldId id="337" r:id="rId8"/>
    <p:sldId id="320" r:id="rId9"/>
    <p:sldId id="338" r:id="rId10"/>
    <p:sldId id="339" r:id="rId11"/>
    <p:sldId id="330" r:id="rId12"/>
    <p:sldId id="328" r:id="rId13"/>
    <p:sldId id="341" r:id="rId14"/>
    <p:sldId id="313" r:id="rId15"/>
    <p:sldId id="340" r:id="rId16"/>
    <p:sldId id="342" r:id="rId17"/>
  </p:sldIdLst>
  <p:sldSz cx="10801350" cy="7200900"/>
  <p:notesSz cx="6858000" cy="9144000"/>
  <p:defaultTextStyle>
    <a:defPPr>
      <a:defRPr lang="es-ES"/>
    </a:defPPr>
    <a:lvl1pPr marL="0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09184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18367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27551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36735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45918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55102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64285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73469" algn="l" defTabSz="101836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u4ZMGBG+JLeSFBvxlBPQ==" hashData="B8Ddnw0LMoRIClZXfnQWdbr+a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80" y="-324"/>
      </p:cViewPr>
      <p:guideLst>
        <p:guide orient="horz" pos="2269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36947"/>
            <a:ext cx="9181148" cy="1543526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4080510"/>
            <a:ext cx="7560945" cy="184023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9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8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7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6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59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551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64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734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2EEC5-0D0B-44BF-98D5-70CE6718F429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4D4BE-8A30-4C07-9E54-CD499CE2EE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0109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88370"/>
            <a:ext cx="9721215" cy="12001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69" y="1680211"/>
            <a:ext cx="9721215" cy="47522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2EEC5-0D0B-44BF-98D5-70CE6718F429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4D4BE-8A30-4C07-9E54-CD499CE2EE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419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2EEC5-0D0B-44BF-98D5-70CE6718F429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4D4BE-8A30-4C07-9E54-CD499CE2EE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106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9625" y="2236788"/>
            <a:ext cx="9182100" cy="15430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838" y="4079875"/>
            <a:ext cx="7559675" cy="1841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551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3984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2488" y="4627563"/>
            <a:ext cx="9182100" cy="1430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2488" y="3052763"/>
            <a:ext cx="9182100" cy="15748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977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9750" y="1679575"/>
            <a:ext cx="4784725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6875" y="1679575"/>
            <a:ext cx="4784725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415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9750" y="1611313"/>
            <a:ext cx="4772025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9750" y="2284413"/>
            <a:ext cx="4772025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400" y="1611313"/>
            <a:ext cx="477520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400" y="2284413"/>
            <a:ext cx="477520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258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902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912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750" y="287338"/>
            <a:ext cx="3554413" cy="1219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2750" y="287338"/>
            <a:ext cx="6038850" cy="61452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9750" y="1506538"/>
            <a:ext cx="3554413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703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725" y="5040313"/>
            <a:ext cx="6480175" cy="5953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725" y="642938"/>
            <a:ext cx="648017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725" y="5635625"/>
            <a:ext cx="648017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458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2777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1138" y="288925"/>
            <a:ext cx="2430462" cy="61436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9750" y="288925"/>
            <a:ext cx="7138988" cy="61436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503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36965"/>
            <a:ext cx="9181148" cy="1543526"/>
          </a:xfrm>
          <a:prstGeom prst="rect">
            <a:avLst/>
          </a:prstGeom>
        </p:spPr>
        <p:txBody>
          <a:bodyPr lIns="102588" tIns="51291" rIns="102588" bIns="5129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5" y="4080513"/>
            <a:ext cx="7560945" cy="1840231"/>
          </a:xfrm>
          <a:prstGeom prst="rect">
            <a:avLst/>
          </a:prstGeom>
        </p:spPr>
        <p:txBody>
          <a:bodyPr lIns="102588" tIns="51291" rIns="102588" bIns="51291"/>
          <a:lstStyle>
            <a:lvl1pPr marL="0" indent="0" algn="ctr">
              <a:buNone/>
              <a:defRPr/>
            </a:lvl1pPr>
            <a:lvl2pPr marL="512930" indent="0" algn="ctr">
              <a:buNone/>
              <a:defRPr/>
            </a:lvl2pPr>
            <a:lvl3pPr marL="1025864" indent="0" algn="ctr">
              <a:buNone/>
              <a:defRPr/>
            </a:lvl3pPr>
            <a:lvl4pPr marL="1538793" indent="0" algn="ctr">
              <a:buNone/>
              <a:defRPr/>
            </a:lvl4pPr>
            <a:lvl5pPr marL="2051723" indent="0" algn="ctr">
              <a:buNone/>
              <a:defRPr/>
            </a:lvl5pPr>
            <a:lvl6pPr marL="2564666" indent="0" algn="ctr">
              <a:buNone/>
              <a:defRPr/>
            </a:lvl6pPr>
            <a:lvl7pPr marL="3077587" indent="0" algn="ctr">
              <a:buNone/>
              <a:defRPr/>
            </a:lvl7pPr>
            <a:lvl8pPr marL="3590513" indent="0" algn="ctr">
              <a:buNone/>
              <a:defRPr/>
            </a:lvl8pPr>
            <a:lvl9pPr marL="410344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584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401"/>
            <a:ext cx="9721215" cy="1200151"/>
          </a:xfrm>
          <a:prstGeom prst="rect">
            <a:avLst/>
          </a:prstGeom>
        </p:spPr>
        <p:txBody>
          <a:bodyPr lIns="102588" tIns="51291" rIns="102588" bIns="5129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680211"/>
            <a:ext cx="9721215" cy="4752262"/>
          </a:xfrm>
          <a:prstGeom prst="rect">
            <a:avLst/>
          </a:prstGeom>
        </p:spPr>
        <p:txBody>
          <a:bodyPr lIns="102588" tIns="51291" rIns="102588" bIns="5129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50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627250"/>
            <a:ext cx="9181148" cy="1430180"/>
          </a:xfrm>
          <a:prstGeom prst="rect">
            <a:avLst/>
          </a:prstGeom>
        </p:spPr>
        <p:txBody>
          <a:bodyPr lIns="102588" tIns="51291" rIns="102588" bIns="51291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052055"/>
            <a:ext cx="9181148" cy="1575196"/>
          </a:xfrm>
          <a:prstGeom prst="rect">
            <a:avLst/>
          </a:prstGeom>
        </p:spPr>
        <p:txBody>
          <a:bodyPr lIns="102588" tIns="51291" rIns="102588" bIns="51291" anchor="b"/>
          <a:lstStyle>
            <a:lvl1pPr marL="0" indent="0">
              <a:buNone/>
              <a:defRPr sz="2300"/>
            </a:lvl1pPr>
            <a:lvl2pPr marL="512930" indent="0">
              <a:buNone/>
              <a:defRPr sz="2000"/>
            </a:lvl2pPr>
            <a:lvl3pPr marL="1025864" indent="0">
              <a:buNone/>
              <a:defRPr sz="1800"/>
            </a:lvl3pPr>
            <a:lvl4pPr marL="1538793" indent="0">
              <a:buNone/>
              <a:defRPr sz="1600"/>
            </a:lvl4pPr>
            <a:lvl5pPr marL="2051723" indent="0">
              <a:buNone/>
              <a:defRPr sz="1600"/>
            </a:lvl5pPr>
            <a:lvl6pPr marL="2564666" indent="0">
              <a:buNone/>
              <a:defRPr sz="1600"/>
            </a:lvl6pPr>
            <a:lvl7pPr marL="3077587" indent="0">
              <a:buNone/>
              <a:defRPr sz="1600"/>
            </a:lvl7pPr>
            <a:lvl8pPr marL="3590513" indent="0">
              <a:buNone/>
              <a:defRPr sz="1600"/>
            </a:lvl8pPr>
            <a:lvl9pPr marL="4103448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51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401"/>
            <a:ext cx="9721215" cy="1200151"/>
          </a:xfrm>
          <a:prstGeom prst="rect">
            <a:avLst/>
          </a:prstGeom>
        </p:spPr>
        <p:txBody>
          <a:bodyPr lIns="102588" tIns="51291" rIns="102588" bIns="5129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680211"/>
            <a:ext cx="4770596" cy="4752262"/>
          </a:xfrm>
          <a:prstGeom prst="rect">
            <a:avLst/>
          </a:prstGeom>
        </p:spPr>
        <p:txBody>
          <a:bodyPr lIns="102588" tIns="51291" rIns="102588" bIns="5129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680211"/>
            <a:ext cx="4770596" cy="4752262"/>
          </a:xfrm>
          <a:prstGeom prst="rect">
            <a:avLst/>
          </a:prstGeom>
        </p:spPr>
        <p:txBody>
          <a:bodyPr lIns="102588" tIns="51291" rIns="102588" bIns="5129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16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401"/>
            <a:ext cx="9721215" cy="1200151"/>
          </a:xfrm>
          <a:prstGeom prst="rect">
            <a:avLst/>
          </a:prstGeom>
        </p:spPr>
        <p:txBody>
          <a:bodyPr lIns="102588" tIns="51291" rIns="102588" bIns="5129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11870"/>
            <a:ext cx="4772472" cy="671752"/>
          </a:xfrm>
          <a:prstGeom prst="rect">
            <a:avLst/>
          </a:prstGeom>
        </p:spPr>
        <p:txBody>
          <a:bodyPr lIns="102588" tIns="51291" rIns="102588" bIns="51291" anchor="b"/>
          <a:lstStyle>
            <a:lvl1pPr marL="0" indent="0">
              <a:buNone/>
              <a:defRPr sz="2800" b="1"/>
            </a:lvl1pPr>
            <a:lvl2pPr marL="512930" indent="0">
              <a:buNone/>
              <a:defRPr sz="2300" b="1"/>
            </a:lvl2pPr>
            <a:lvl3pPr marL="1025864" indent="0">
              <a:buNone/>
              <a:defRPr sz="2000" b="1"/>
            </a:lvl3pPr>
            <a:lvl4pPr marL="1538793" indent="0">
              <a:buNone/>
              <a:defRPr sz="1800" b="1"/>
            </a:lvl4pPr>
            <a:lvl5pPr marL="2051723" indent="0">
              <a:buNone/>
              <a:defRPr sz="1800" b="1"/>
            </a:lvl5pPr>
            <a:lvl6pPr marL="2564666" indent="0">
              <a:buNone/>
              <a:defRPr sz="1800" b="1"/>
            </a:lvl6pPr>
            <a:lvl7pPr marL="3077587" indent="0">
              <a:buNone/>
              <a:defRPr sz="1800" b="1"/>
            </a:lvl7pPr>
            <a:lvl8pPr marL="3590513" indent="0">
              <a:buNone/>
              <a:defRPr sz="1800" b="1"/>
            </a:lvl8pPr>
            <a:lvl9pPr marL="410344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283624"/>
            <a:ext cx="4772472" cy="4148852"/>
          </a:xfrm>
          <a:prstGeom prst="rect">
            <a:avLst/>
          </a:prstGeom>
        </p:spPr>
        <p:txBody>
          <a:bodyPr lIns="102588" tIns="51291" rIns="102588" bIns="5129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3" y="1611870"/>
            <a:ext cx="4774347" cy="671752"/>
          </a:xfrm>
          <a:prstGeom prst="rect">
            <a:avLst/>
          </a:prstGeom>
        </p:spPr>
        <p:txBody>
          <a:bodyPr lIns="102588" tIns="51291" rIns="102588" bIns="51291" anchor="b"/>
          <a:lstStyle>
            <a:lvl1pPr marL="0" indent="0">
              <a:buNone/>
              <a:defRPr sz="2800" b="1"/>
            </a:lvl1pPr>
            <a:lvl2pPr marL="512930" indent="0">
              <a:buNone/>
              <a:defRPr sz="2300" b="1"/>
            </a:lvl2pPr>
            <a:lvl3pPr marL="1025864" indent="0">
              <a:buNone/>
              <a:defRPr sz="2000" b="1"/>
            </a:lvl3pPr>
            <a:lvl4pPr marL="1538793" indent="0">
              <a:buNone/>
              <a:defRPr sz="1800" b="1"/>
            </a:lvl4pPr>
            <a:lvl5pPr marL="2051723" indent="0">
              <a:buNone/>
              <a:defRPr sz="1800" b="1"/>
            </a:lvl5pPr>
            <a:lvl6pPr marL="2564666" indent="0">
              <a:buNone/>
              <a:defRPr sz="1800" b="1"/>
            </a:lvl6pPr>
            <a:lvl7pPr marL="3077587" indent="0">
              <a:buNone/>
              <a:defRPr sz="1800" b="1"/>
            </a:lvl7pPr>
            <a:lvl8pPr marL="3590513" indent="0">
              <a:buNone/>
              <a:defRPr sz="1800" b="1"/>
            </a:lvl8pPr>
            <a:lvl9pPr marL="410344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3" y="2283624"/>
            <a:ext cx="4774347" cy="4148852"/>
          </a:xfrm>
          <a:prstGeom prst="rect">
            <a:avLst/>
          </a:prstGeom>
        </p:spPr>
        <p:txBody>
          <a:bodyPr lIns="102588" tIns="51291" rIns="102588" bIns="5129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16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401"/>
            <a:ext cx="9721215" cy="1200151"/>
          </a:xfrm>
          <a:prstGeom prst="rect">
            <a:avLst/>
          </a:prstGeom>
        </p:spPr>
        <p:txBody>
          <a:bodyPr lIns="102588" tIns="51291" rIns="102588" bIns="5129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61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64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86735"/>
            <a:ext cx="3553570" cy="1220154"/>
          </a:xfrm>
          <a:prstGeom prst="rect">
            <a:avLst/>
          </a:prstGeom>
        </p:spPr>
        <p:txBody>
          <a:bodyPr lIns="102588" tIns="51291" rIns="102588" bIns="5129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0" y="286708"/>
            <a:ext cx="6038255" cy="6145768"/>
          </a:xfrm>
          <a:prstGeom prst="rect">
            <a:avLst/>
          </a:prstGeom>
        </p:spPr>
        <p:txBody>
          <a:bodyPr lIns="102588" tIns="51291" rIns="102588" bIns="51291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06889"/>
            <a:ext cx="3553570" cy="4925616"/>
          </a:xfrm>
          <a:prstGeom prst="rect">
            <a:avLst/>
          </a:prstGeom>
        </p:spPr>
        <p:txBody>
          <a:bodyPr lIns="102588" tIns="51291" rIns="102588" bIns="51291"/>
          <a:lstStyle>
            <a:lvl1pPr marL="0" indent="0">
              <a:buNone/>
              <a:defRPr sz="1600"/>
            </a:lvl1pPr>
            <a:lvl2pPr marL="512930" indent="0">
              <a:buNone/>
              <a:defRPr sz="1400"/>
            </a:lvl2pPr>
            <a:lvl3pPr marL="1025864" indent="0">
              <a:buNone/>
              <a:defRPr sz="1200"/>
            </a:lvl3pPr>
            <a:lvl4pPr marL="1538793" indent="0">
              <a:buNone/>
              <a:defRPr sz="1000"/>
            </a:lvl4pPr>
            <a:lvl5pPr marL="2051723" indent="0">
              <a:buNone/>
              <a:defRPr sz="1000"/>
            </a:lvl5pPr>
            <a:lvl6pPr marL="2564666" indent="0">
              <a:buNone/>
              <a:defRPr sz="1000"/>
            </a:lvl6pPr>
            <a:lvl7pPr marL="3077587" indent="0">
              <a:buNone/>
              <a:defRPr sz="1000"/>
            </a:lvl7pPr>
            <a:lvl8pPr marL="3590513" indent="0">
              <a:buNone/>
              <a:defRPr sz="1000"/>
            </a:lvl8pPr>
            <a:lvl9pPr marL="410344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6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040631"/>
            <a:ext cx="6480810" cy="595079"/>
          </a:xfrm>
          <a:prstGeom prst="rect">
            <a:avLst/>
          </a:prstGeom>
        </p:spPr>
        <p:txBody>
          <a:bodyPr lIns="102588" tIns="51291" rIns="102588" bIns="5129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43414"/>
            <a:ext cx="6480810" cy="4320540"/>
          </a:xfrm>
          <a:prstGeom prst="rect">
            <a:avLst/>
          </a:prstGeom>
        </p:spPr>
        <p:txBody>
          <a:bodyPr lIns="102588" tIns="51291" rIns="102588" bIns="51291"/>
          <a:lstStyle>
            <a:lvl1pPr marL="0" indent="0">
              <a:buNone/>
              <a:defRPr sz="3600"/>
            </a:lvl1pPr>
            <a:lvl2pPr marL="512930" indent="0">
              <a:buNone/>
              <a:defRPr sz="3200"/>
            </a:lvl2pPr>
            <a:lvl3pPr marL="1025864" indent="0">
              <a:buNone/>
              <a:defRPr sz="2800"/>
            </a:lvl3pPr>
            <a:lvl4pPr marL="1538793" indent="0">
              <a:buNone/>
              <a:defRPr sz="2300"/>
            </a:lvl4pPr>
            <a:lvl5pPr marL="2051723" indent="0">
              <a:buNone/>
              <a:defRPr sz="2300"/>
            </a:lvl5pPr>
            <a:lvl6pPr marL="2564666" indent="0">
              <a:buNone/>
              <a:defRPr sz="2300"/>
            </a:lvl6pPr>
            <a:lvl7pPr marL="3077587" indent="0">
              <a:buNone/>
              <a:defRPr sz="2300"/>
            </a:lvl7pPr>
            <a:lvl8pPr marL="3590513" indent="0">
              <a:buNone/>
              <a:defRPr sz="2300"/>
            </a:lvl8pPr>
            <a:lvl9pPr marL="4103448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635751"/>
            <a:ext cx="6480810" cy="845106"/>
          </a:xfrm>
          <a:prstGeom prst="rect">
            <a:avLst/>
          </a:prstGeom>
        </p:spPr>
        <p:txBody>
          <a:bodyPr lIns="102588" tIns="51291" rIns="102588" bIns="51291"/>
          <a:lstStyle>
            <a:lvl1pPr marL="0" indent="0">
              <a:buNone/>
              <a:defRPr sz="1600"/>
            </a:lvl1pPr>
            <a:lvl2pPr marL="512930" indent="0">
              <a:buNone/>
              <a:defRPr sz="1400"/>
            </a:lvl2pPr>
            <a:lvl3pPr marL="1025864" indent="0">
              <a:buNone/>
              <a:defRPr sz="1200"/>
            </a:lvl3pPr>
            <a:lvl4pPr marL="1538793" indent="0">
              <a:buNone/>
              <a:defRPr sz="1000"/>
            </a:lvl4pPr>
            <a:lvl5pPr marL="2051723" indent="0">
              <a:buNone/>
              <a:defRPr sz="1000"/>
            </a:lvl5pPr>
            <a:lvl6pPr marL="2564666" indent="0">
              <a:buNone/>
              <a:defRPr sz="1000"/>
            </a:lvl6pPr>
            <a:lvl7pPr marL="3077587" indent="0">
              <a:buNone/>
              <a:defRPr sz="1000"/>
            </a:lvl7pPr>
            <a:lvl8pPr marL="3590513" indent="0">
              <a:buNone/>
              <a:defRPr sz="1000"/>
            </a:lvl8pPr>
            <a:lvl9pPr marL="410344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59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8401"/>
            <a:ext cx="9721215" cy="1200151"/>
          </a:xfrm>
          <a:prstGeom prst="rect">
            <a:avLst/>
          </a:prstGeom>
        </p:spPr>
        <p:txBody>
          <a:bodyPr lIns="102588" tIns="51291" rIns="102588" bIns="5129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680211"/>
            <a:ext cx="9721215" cy="4752262"/>
          </a:xfrm>
          <a:prstGeom prst="rect">
            <a:avLst/>
          </a:prstGeom>
        </p:spPr>
        <p:txBody>
          <a:bodyPr vert="eaVert" lIns="102588" tIns="51291" rIns="102588" bIns="5129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87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8414"/>
            <a:ext cx="2430304" cy="6144101"/>
          </a:xfrm>
          <a:prstGeom prst="rect">
            <a:avLst/>
          </a:prstGeom>
        </p:spPr>
        <p:txBody>
          <a:bodyPr vert="eaVert" lIns="102588" tIns="51291" rIns="102588" bIns="5129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8414"/>
            <a:ext cx="7110889" cy="6144101"/>
          </a:xfrm>
          <a:prstGeom prst="rect">
            <a:avLst/>
          </a:prstGeom>
        </p:spPr>
        <p:txBody>
          <a:bodyPr vert="eaVert" lIns="102588" tIns="51291" rIns="102588" bIns="5129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48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1.jpeg"/><Relationship Id="rId4" Type="http://schemas.openxmlformats.org/officeDocument/2006/relationships/theme" Target="../theme/theme1.xml"/><Relationship Id="rId9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674169"/>
            <a:ext cx="2520315" cy="383382"/>
          </a:xfrm>
          <a:prstGeom prst="rect">
            <a:avLst/>
          </a:prstGeom>
        </p:spPr>
        <p:txBody>
          <a:bodyPr vert="horz" lIns="101837" tIns="50918" rIns="101837" bIns="5091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2EEC5-0D0B-44BF-98D5-70CE6718F429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674169"/>
            <a:ext cx="3420428" cy="383382"/>
          </a:xfrm>
          <a:prstGeom prst="rect">
            <a:avLst/>
          </a:prstGeom>
        </p:spPr>
        <p:txBody>
          <a:bodyPr vert="horz" lIns="101837" tIns="50918" rIns="101837" bIns="5091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674169"/>
            <a:ext cx="2520315" cy="383382"/>
          </a:xfrm>
          <a:prstGeom prst="rect">
            <a:avLst/>
          </a:prstGeom>
        </p:spPr>
        <p:txBody>
          <a:bodyPr vert="horz" lIns="101837" tIns="50918" rIns="101837" bIns="5091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4D4BE-8A30-4C07-9E54-CD499CE2EEAE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4" descr="C:\Users\Eleni\Desktop\S.Valentin 2018\Diapositiva93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810"/>
            <a:ext cx="1080135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canalgif.net/Gifs-animados/Amor/Enamorados/Gif-animado-Enamorados-25.gif"/>
          <p:cNvPicPr>
            <a:picLocks noChangeAspect="1" noChangeArrowheads="1" noCrop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381" y="2880371"/>
            <a:ext cx="260728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i.pinimg.com/originals/b2/a0/9f/b2a09ffefb516659e31315f7ed67192c.gif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38" y="349742"/>
            <a:ext cx="3441935" cy="2530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crossfitarmoury.com/wp-content/uploads/2013/09/Helen.jpg"/>
          <p:cNvPicPr>
            <a:picLocks noChangeAspect="1" noChangeArrowheads="1"/>
          </p:cNvPicPr>
          <p:nvPr userDrawn="1"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14" y="5706884"/>
            <a:ext cx="1444336" cy="1314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21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1018367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888" indent="-381888" algn="l" defTabSz="1018367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7423" indent="-318240" algn="l" defTabSz="1018367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2959" indent="-254592" algn="l" defTabSz="1018367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2143" indent="-254592" algn="l" defTabSz="1018367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1326" indent="-254592" algn="l" defTabSz="1018367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0510" indent="-254592" algn="l" defTabSz="101836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9694" indent="-254592" algn="l" defTabSz="101836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18877" indent="-254592" algn="l" defTabSz="101836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28061" indent="-254592" algn="l" defTabSz="101836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9184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8367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551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6735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5918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102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285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3469" algn="l" defTabSz="101836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39750" y="288925"/>
            <a:ext cx="9721850" cy="1200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9750" y="1679575"/>
            <a:ext cx="9721850" cy="4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39750" y="6673850"/>
            <a:ext cx="2520950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2D133-04A4-44C7-ABB8-26529C15ABE4}" type="datetimeFigureOut">
              <a:rPr lang="es-ES" smtClean="0"/>
              <a:t>14/02/2018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938" y="6673850"/>
            <a:ext cx="341947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650" y="6673850"/>
            <a:ext cx="2520950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73770-1298-45E6-B57C-1640F75AED7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38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70" y="6557499"/>
            <a:ext cx="2520315" cy="50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588" tIns="51291" rIns="102588" bIns="51291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2586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03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293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2586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38793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51723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4702" indent="-384702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3515" indent="-320585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82336" indent="-256465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95257" indent="-256465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08191" indent="-25646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21124" indent="-25646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34050" indent="-25646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46992" indent="-25646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59917" indent="-25646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2930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5864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8793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723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4666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587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90513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03448" algn="l" defTabSz="10258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1.jpeg"/><Relationship Id="rId5" Type="http://schemas.microsoft.com/office/2007/relationships/hdphoto" Target="../media/hdphoto2.wdp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4.jpeg"/><Relationship Id="rId7" Type="http://schemas.openxmlformats.org/officeDocument/2006/relationships/image" Target="../media/image4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5.gif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C:\Users\Eleni\Desktop\ultimo escritorio\bellisima\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143966"/>
            <a:ext cx="10915650" cy="756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Eleni\Desktop\ultimo escritorio\bellisima\00E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143966"/>
            <a:ext cx="10915650" cy="756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220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008">
        <p14:vortex dir="r"/>
        <p:sndAc>
          <p:stSnd loop="1">
            <p:snd r:embed="rId2" name="Canción de Amor-Gianno H.wav"/>
          </p:stSnd>
        </p:sndAc>
      </p:transition>
    </mc:Choice>
    <mc:Fallback>
      <p:transition spd="slow" advTm="25008">
        <p:fade/>
        <p:sndAc>
          <p:stSnd loop="1">
            <p:snd r:embed="rId2" name="Canción de Amor-Gianno 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S.Valentin 2018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3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126943" y="2541911"/>
            <a:ext cx="42712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♥ En este día de los enamorados, día de San Valentín, te envío una rosa, un beso de amor y mi corazón para ti.</a:t>
            </a:r>
          </a:p>
        </p:txBody>
      </p:sp>
      <p:pic>
        <p:nvPicPr>
          <p:cNvPr id="4" name="Picture 6" descr="https://media.giphy.com/media/bbKmKANVYtB60/giph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97" y="4087690"/>
            <a:ext cx="326731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Eleni\Desktop\S.Valentin 2018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0801350" cy="73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3.bp.blogspot.com/-UGzB5Oxrw9M/VT-Wo8pEhjI/AAAAAAAD0uE/CHFLMPfo3p8/s1600/NOTAS%2BMUSICALES%2B(245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091" y="17790"/>
            <a:ext cx="6916143" cy="732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9" descr="C:\Users\Eleni\Desktop\S.Valentin 2018\Diapositiva2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34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This png image - Transparent Colorful Notes PNG Clipart, is available for free downloa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2758" y="5095869"/>
            <a:ext cx="3333150" cy="1822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gabitos.com/NUESTROPORTALCANDYCANDY/images/valenti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415" y="2088282"/>
            <a:ext cx="3198522" cy="1140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794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4054">
        <p14:vortex dir="r"/>
      </p:transition>
    </mc:Choice>
    <mc:Fallback>
      <p:transition spd="slow" advTm="340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6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3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S.Valentin 2018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7" y="-143966"/>
            <a:ext cx="10801350" cy="749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21448495">
            <a:off x="2197470" y="2396825"/>
            <a:ext cx="445040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♥ </a:t>
            </a: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Comenzaste robándome </a:t>
            </a:r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una sonrisa y terminaste robándome el corazón.</a:t>
            </a:r>
            <a:b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6" descr="https://media.giphy.com/media/bbKmKANVYtB60/giph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547" y="4018790"/>
            <a:ext cx="326731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S.Valentin 2018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801350" cy="749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S.Valentin 2018\Diapositiva9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835005" cy="749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1" descr="C:\Users\Eleni\Desktop\S.Valentin 2018\Diapositiva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835004" cy="749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:\Users\Eleni\Desktop\S.Valentin 2018\Diapositiva1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3966"/>
            <a:ext cx="10835005" cy="7496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63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8163">
        <p14:vortex dir="r"/>
      </p:transition>
    </mc:Choice>
    <mc:Fallback>
      <p:transition spd="slow" advTm="481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37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S.Valentin 2018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3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i.pinimg.com/originals/f0/86/de/f086dea99f2ad24d49bc4bdf31b6f1e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03" b="95897" l="11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2137"/>
            <a:ext cx="2457450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s://i.pinimg.com/originals/f0/86/de/f086dea99f2ad24d49bc4bdf31b6f1e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03" b="95897" l="11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874" y="5510413"/>
            <a:ext cx="2457450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i.pinimg.com/originals/f0/86/de/f086dea99f2ad24d49bc4bdf31b6f1e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03" b="95897" l="11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111" y="2142813"/>
            <a:ext cx="2016780" cy="152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i.pinimg.com/originals/f0/86/de/f086dea99f2ad24d49bc4bdf31b6f1e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03" b="95897" l="116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215" y="213829"/>
            <a:ext cx="2074184" cy="1567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C:\Users\Eleni\Desktop\S.Valentin 2018\Diapositiva1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617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6670">
        <p14:vortex dir="r"/>
      </p:transition>
    </mc:Choice>
    <mc:Fallback>
      <p:transition spd="slow" advTm="266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3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625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3125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repeatCount="3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62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312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3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62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312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repeatCount="3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6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3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S.Valentin 2018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8" y="-143966"/>
            <a:ext cx="10801350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087425" y="2509532"/>
            <a:ext cx="43924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♥ Ten cuidado con Cupido, porque flecha en un descuido, como a mí que el muy bandido, en tus brazos me ha rendido.</a:t>
            </a:r>
          </a:p>
        </p:txBody>
      </p:sp>
      <p:pic>
        <p:nvPicPr>
          <p:cNvPr id="4" name="Picture 6" descr="https://media.giphy.com/media/bbKmKANVYtB60/giph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97" y="4011116"/>
            <a:ext cx="326731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S.Valentin 2018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801350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C:\Users\Eleni\Desktop\S.Valentin 2018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92" y="-119398"/>
            <a:ext cx="10801350" cy="746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S.Valentin 2018\Diapositiva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3" y="-119398"/>
            <a:ext cx="10801350" cy="746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88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472">
        <p14:vortex dir="r"/>
      </p:transition>
    </mc:Choice>
    <mc:Fallback>
      <p:transition spd="slow" advTm="40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S.Valentin 2018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801350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S.Valentin 2018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801350" cy="748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219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575">
        <p14:vortex dir="r"/>
      </p:transition>
    </mc:Choice>
    <mc:Fallback>
      <p:transition spd="slow" advTm="205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S.Valentin 2018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344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21443383">
            <a:off x="1872284" y="2600176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♥ A ti que eres labios de mi sonrisa, a ti que eres los ojos de mi dulce mirar, a ti que eres el cristal de mi alma, a ti es a quien sólo puedo amar.</a:t>
            </a:r>
            <a:b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" name="Picture 6" descr="https://media.giphy.com/media/bbKmKANVYtB60/giph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97" y="4087690"/>
            <a:ext cx="326731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S.Valentin 2018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C:\Users\Eleni\Desktop\S.Valentin 2018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30"/>
            <a:ext cx="1080135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2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9303">
        <p14:vortex dir="r"/>
      </p:transition>
    </mc:Choice>
    <mc:Fallback>
      <p:transition spd="slow" advTm="293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S.Valentin 2018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S.Valentin 2018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817115" cy="7478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60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482">
        <p14:vortex dir="r"/>
      </p:transition>
    </mc:Choice>
    <mc:Fallback>
      <p:transition spd="slow" advTm="224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S.Valentin 2018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801350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872283" y="2448322"/>
            <a:ext cx="46085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♥ A ti que eres labios de mi sonrisa, a ti que eres los ojos de mi dulce mirar, a ti que eres el cristal de mi alma, a ti es a quien sólo puedo amar.</a:t>
            </a:r>
            <a:br>
              <a:rPr lang="es-E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5" name="Picture 3" descr="C:\Users\Eleni\Desktop\S.Valentin 2018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945291" cy="748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S.Valentin 2018\Diapositiva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945290" cy="748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S.Valentin 2018\Diapositiva7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945291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156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6900">
        <p14:vortex dir="r"/>
      </p:transition>
    </mc:Choice>
    <mc:Fallback>
      <p:transition spd="slow" advTm="36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:\Users\Eleni\Desktop\S.Valentin 2018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801350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777976" y="2028579"/>
            <a:ext cx="60486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♥ Que culpa tiene la flor de haber nacido en el campo, que culpa tengo yo de haberte amado tanto.</a:t>
            </a:r>
          </a:p>
        </p:txBody>
      </p:sp>
      <p:pic>
        <p:nvPicPr>
          <p:cNvPr id="6" name="Picture 8" descr="http://www.canalgif.net/Gifs-animados/Amor/Feliz-dia-de-San-Valentin/Gif-animado-Feliz-dia-de-San-Valentin-2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523" y="4689090"/>
            <a:ext cx="4429125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Eleni\Desktop\S.Valentin 2018\Diapositiva9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801351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:\Users\Eleni\Desktop\S.Valentin 2018\Diapositiva7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70" y="-143966"/>
            <a:ext cx="10945291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2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308">
        <p14:vortex dir="r"/>
      </p:transition>
    </mc:Choice>
    <mc:Fallback>
      <p:transition spd="slow" advTm="253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S.Valentin 2018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801350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897798" y="2477065"/>
            <a:ext cx="424854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♥ Amor de mis amores, loquita estoy por ti, no sabes lo que siento, cuando no estás junto a mí</a:t>
            </a:r>
          </a:p>
        </p:txBody>
      </p:sp>
      <p:pic>
        <p:nvPicPr>
          <p:cNvPr id="6" name="Picture 6" descr="https://media.giphy.com/media/bbKmKANVYtB60/giphy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97" y="4011116"/>
            <a:ext cx="3267317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Eleni\Desktop\S.Valentin 2018\Diapositiva7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54" y="-143966"/>
            <a:ext cx="10945291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Users\Eleni\Desktop\S.Valentin 2018\Diapositiva1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3966"/>
            <a:ext cx="10941036" cy="744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S.Valentin 2018\Diapositiva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54" y="-141561"/>
            <a:ext cx="10941036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80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6158">
        <p14:vortex dir="r"/>
      </p:transition>
    </mc:Choice>
    <mc:Fallback>
      <p:transition spd="slow" advTm="361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Users\Eleni\Desktop\S.Valentin 2018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801350" cy="748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S.Valentin 2018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966"/>
            <a:ext cx="10801350" cy="7487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57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000">
        <p14:vortex dir="r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S.Valentin 2018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984851" y="2907181"/>
            <a:ext cx="30243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  <a:cs typeface="Aharoni" panose="02010803020104030203" pitchFamily="2" charset="-79"/>
              </a:rPr>
              <a:t>♥ La felicidad es una palabra de 9 letras, la mía solo tiene dos...TÚ</a:t>
            </a:r>
          </a:p>
        </p:txBody>
      </p:sp>
      <p:pic>
        <p:nvPicPr>
          <p:cNvPr id="4" name="Picture 16" descr="C:\Users\Eleni\Desktop\S.Valentin 2018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50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crossfitarmoury.com/wp-content/uploads/2013/09/Helen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468" y="4896800"/>
            <a:ext cx="1512168" cy="137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79" y="504106"/>
            <a:ext cx="1840991" cy="152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g11.hostingpics.net/pics/571508014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974" y="3124712"/>
            <a:ext cx="3362548" cy="213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S.Valentin 2018\Diapositiva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801347" cy="734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762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7209">
        <p14:vortex dir="r"/>
      </p:transition>
    </mc:Choice>
    <mc:Fallback>
      <p:transition spd="slow" advTm="372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47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41"/>
            <a:ext cx="10801350" cy="24003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2578" tIns="51285" rIns="102578" bIns="51285" anchor="ctr"/>
          <a:lstStyle/>
          <a:p>
            <a:pPr defTabSz="10257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6"/>
            <a:ext cx="10801350" cy="52806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2578" tIns="51285" rIns="102578" bIns="51285" anchor="ctr"/>
          <a:lstStyle/>
          <a:p>
            <a:pPr algn="ctr" defTabSz="10257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4020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5"/>
            <a:ext cx="10801350" cy="2688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578" tIns="51285" rIns="102578" bIns="51285">
            <a:spAutoFit/>
          </a:bodyPr>
          <a:lstStyle/>
          <a:p>
            <a:pPr algn="ctr" defTabSz="1025762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4960633"/>
            <a:ext cx="3150394" cy="17963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2578" tIns="51285" rIns="102578" bIns="51285">
            <a:spAutoFit/>
          </a:bodyPr>
          <a:lstStyle/>
          <a:p>
            <a:pPr algn="ctr" defTabSz="10257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257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00572"/>
            <a:ext cx="2790349" cy="248031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120646"/>
            <a:ext cx="1440180" cy="104013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20425"/>
            <a:ext cx="630079" cy="56006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680496"/>
            <a:ext cx="630079" cy="56006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240562"/>
            <a:ext cx="630079" cy="56006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00632"/>
            <a:ext cx="630079" cy="5600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631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592">
        <p14:vortex dir="r"/>
      </p:transition>
    </mc:Choice>
    <mc:Fallback>
      <p:transition spd="slow" advTm="125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224</Words>
  <Application>Microsoft Office PowerPoint</Application>
  <PresentationFormat>Personalizado</PresentationFormat>
  <Paragraphs>10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Tema de Office</vt:lpstr>
      <vt:lpstr>Diseño personalizado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Canción de Amor</dc:title>
  <dc:creator>Helen Vc</dc:creator>
  <cp:lastModifiedBy>Usuario</cp:lastModifiedBy>
  <cp:revision>40</cp:revision>
  <dcterms:created xsi:type="dcterms:W3CDTF">2018-02-13T22:04:39Z</dcterms:created>
  <dcterms:modified xsi:type="dcterms:W3CDTF">2018-02-15T00:03:02Z</dcterms:modified>
</cp:coreProperties>
</file>