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6" r:id="rId3"/>
    <p:sldId id="288" r:id="rId4"/>
    <p:sldId id="287" r:id="rId5"/>
    <p:sldId id="285" r:id="rId6"/>
    <p:sldId id="284" r:id="rId7"/>
    <p:sldId id="283" r:id="rId8"/>
    <p:sldId id="282" r:id="rId9"/>
    <p:sldId id="281" r:id="rId10"/>
    <p:sldId id="278" r:id="rId11"/>
    <p:sldId id="280" r:id="rId12"/>
    <p:sldId id="279" r:id="rId13"/>
    <p:sldId id="277" r:id="rId14"/>
    <p:sldId id="276" r:id="rId15"/>
    <p:sldId id="274" r:id="rId16"/>
    <p:sldId id="272" r:id="rId17"/>
    <p:sldId id="271" r:id="rId18"/>
    <p:sldId id="273" r:id="rId19"/>
    <p:sldId id="270" r:id="rId20"/>
    <p:sldId id="269" r:id="rId21"/>
    <p:sldId id="268" r:id="rId22"/>
    <p:sldId id="267" r:id="rId23"/>
    <p:sldId id="266" r:id="rId24"/>
    <p:sldId id="265" r:id="rId25"/>
    <p:sldId id="263" r:id="rId26"/>
    <p:sldId id="264" r:id="rId27"/>
    <p:sldId id="258" r:id="rId28"/>
    <p:sldId id="304" r:id="rId29"/>
    <p:sldId id="303" r:id="rId30"/>
    <p:sldId id="298" r:id="rId31"/>
    <p:sldId id="302" r:id="rId32"/>
    <p:sldId id="301" r:id="rId33"/>
    <p:sldId id="299" r:id="rId34"/>
    <p:sldId id="297" r:id="rId35"/>
    <p:sldId id="296" r:id="rId36"/>
    <p:sldId id="295" r:id="rId37"/>
    <p:sldId id="294" r:id="rId38"/>
    <p:sldId id="293" r:id="rId39"/>
    <p:sldId id="300" r:id="rId40"/>
    <p:sldId id="292" r:id="rId41"/>
    <p:sldId id="291" r:id="rId42"/>
    <p:sldId id="290" r:id="rId43"/>
    <p:sldId id="289" r:id="rId44"/>
    <p:sldId id="261" r:id="rId45"/>
    <p:sldId id="262" r:id="rId46"/>
    <p:sldId id="306" r:id="rId47"/>
    <p:sldId id="307" r:id="rId48"/>
  </p:sldIdLst>
  <p:sldSz cx="11269663" cy="7921625"/>
  <p:notesSz cx="6858000" cy="9144000"/>
  <p:defaultTextStyle>
    <a:defPPr>
      <a:defRPr lang="es-ES"/>
    </a:defPPr>
    <a:lvl1pPr marL="0" algn="l" defTabSz="109656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1pPr>
    <a:lvl2pPr marL="548283" algn="l" defTabSz="109656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2pPr>
    <a:lvl3pPr marL="1096565" algn="l" defTabSz="109656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3pPr>
    <a:lvl4pPr marL="1644849" algn="l" defTabSz="109656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4pPr>
    <a:lvl5pPr marL="2193132" algn="l" defTabSz="109656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5pPr>
    <a:lvl6pPr marL="2741415" algn="l" defTabSz="109656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6pPr>
    <a:lvl7pPr marL="3289697" algn="l" defTabSz="109656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7pPr>
    <a:lvl8pPr marL="3837980" algn="l" defTabSz="109656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8pPr>
    <a:lvl9pPr marL="4386264" algn="l" defTabSz="109656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hPyhdncWCBj1Wg34lC1jA==" hashData="T6ei+l66hhXE4qJV4xapspqMHz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4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390" y="-186"/>
      </p:cViewPr>
      <p:guideLst>
        <p:guide orient="horz" pos="2495"/>
        <p:guide pos="355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460839"/>
            <a:ext cx="9579214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49" y="4488921"/>
            <a:ext cx="7888765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82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6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48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14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89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37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862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27AF-1B4A-4649-873F-49510CE76023}" type="datetimeFigureOut">
              <a:rPr lang="es-ES" smtClean="0"/>
              <a:t>12/02/2016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E3E8-1673-4BEE-9DA9-A3B53BC8CA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5168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27AF-1B4A-4649-873F-49510CE76023}" type="datetimeFigureOut">
              <a:rPr lang="es-ES" smtClean="0"/>
              <a:t>12/02/2016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E3E8-1673-4BEE-9DA9-A3B53BC8CA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41138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5" y="5090378"/>
            <a:ext cx="9579214" cy="1573323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5" y="3357523"/>
            <a:ext cx="9579214" cy="1732855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8283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965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4484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9313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4141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896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3798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8626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27AF-1B4A-4649-873F-49510CE76023}" type="datetimeFigureOut">
              <a:rPr lang="es-ES" smtClean="0"/>
              <a:t>12/02/2016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E3E8-1673-4BEE-9DA9-A3B53BC8CA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2188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848380"/>
            <a:ext cx="4977434" cy="5227906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6" y="1848380"/>
            <a:ext cx="4977434" cy="5227906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27AF-1B4A-4649-873F-49510CE76023}" type="datetimeFigureOut">
              <a:rPr lang="es-ES" smtClean="0"/>
              <a:t>12/02/2016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E3E8-1673-4BEE-9DA9-A3B53BC8CA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3694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3" y="1773198"/>
            <a:ext cx="4979392" cy="73898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8283" indent="0">
              <a:buNone/>
              <a:defRPr sz="2400" b="1"/>
            </a:lvl2pPr>
            <a:lvl3pPr marL="1096565" indent="0">
              <a:buNone/>
              <a:defRPr sz="2200" b="1"/>
            </a:lvl3pPr>
            <a:lvl4pPr marL="1644849" indent="0">
              <a:buNone/>
              <a:defRPr sz="1900" b="1"/>
            </a:lvl4pPr>
            <a:lvl5pPr marL="2193132" indent="0">
              <a:buNone/>
              <a:defRPr sz="1900" b="1"/>
            </a:lvl5pPr>
            <a:lvl6pPr marL="2741415" indent="0">
              <a:buNone/>
              <a:defRPr sz="1900" b="1"/>
            </a:lvl6pPr>
            <a:lvl7pPr marL="3289697" indent="0">
              <a:buNone/>
              <a:defRPr sz="1900" b="1"/>
            </a:lvl7pPr>
            <a:lvl8pPr marL="3837980" indent="0">
              <a:buNone/>
              <a:defRPr sz="1900" b="1"/>
            </a:lvl8pPr>
            <a:lvl9pPr marL="4386264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3" y="2512182"/>
            <a:ext cx="4979392" cy="456410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3" y="1773198"/>
            <a:ext cx="4981348" cy="73898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8283" indent="0">
              <a:buNone/>
              <a:defRPr sz="2400" b="1"/>
            </a:lvl2pPr>
            <a:lvl3pPr marL="1096565" indent="0">
              <a:buNone/>
              <a:defRPr sz="2200" b="1"/>
            </a:lvl3pPr>
            <a:lvl4pPr marL="1644849" indent="0">
              <a:buNone/>
              <a:defRPr sz="1900" b="1"/>
            </a:lvl4pPr>
            <a:lvl5pPr marL="2193132" indent="0">
              <a:buNone/>
              <a:defRPr sz="1900" b="1"/>
            </a:lvl5pPr>
            <a:lvl6pPr marL="2741415" indent="0">
              <a:buNone/>
              <a:defRPr sz="1900" b="1"/>
            </a:lvl6pPr>
            <a:lvl7pPr marL="3289697" indent="0">
              <a:buNone/>
              <a:defRPr sz="1900" b="1"/>
            </a:lvl7pPr>
            <a:lvl8pPr marL="3837980" indent="0">
              <a:buNone/>
              <a:defRPr sz="1900" b="1"/>
            </a:lvl8pPr>
            <a:lvl9pPr marL="4386264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3" y="2512182"/>
            <a:ext cx="4981348" cy="456410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27AF-1B4A-4649-873F-49510CE76023}" type="datetimeFigureOut">
              <a:rPr lang="es-ES" smtClean="0"/>
              <a:t>12/02/2016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E3E8-1673-4BEE-9DA9-A3B53BC8CA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2033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27AF-1B4A-4649-873F-49510CE76023}" type="datetimeFigureOut">
              <a:rPr lang="es-ES" smtClean="0"/>
              <a:t>12/02/2016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E3E8-1673-4BEE-9DA9-A3B53BC8CA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3167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27AF-1B4A-4649-873F-49510CE76023}" type="datetimeFigureOut">
              <a:rPr lang="es-ES" smtClean="0"/>
              <a:t>12/02/2016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E3E8-1673-4BEE-9DA9-A3B53BC8CA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5285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4" y="315398"/>
            <a:ext cx="3707642" cy="134227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26" y="315399"/>
            <a:ext cx="6300054" cy="6760887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4" y="1657674"/>
            <a:ext cx="3707642" cy="5418612"/>
          </a:xfrm>
        </p:spPr>
        <p:txBody>
          <a:bodyPr/>
          <a:lstStyle>
            <a:lvl1pPr marL="0" indent="0">
              <a:buNone/>
              <a:defRPr sz="1700"/>
            </a:lvl1pPr>
            <a:lvl2pPr marL="548283" indent="0">
              <a:buNone/>
              <a:defRPr sz="1400"/>
            </a:lvl2pPr>
            <a:lvl3pPr marL="1096565" indent="0">
              <a:buNone/>
              <a:defRPr sz="1200"/>
            </a:lvl3pPr>
            <a:lvl4pPr marL="1644849" indent="0">
              <a:buNone/>
              <a:defRPr sz="1100"/>
            </a:lvl4pPr>
            <a:lvl5pPr marL="2193132" indent="0">
              <a:buNone/>
              <a:defRPr sz="1100"/>
            </a:lvl5pPr>
            <a:lvl6pPr marL="2741415" indent="0">
              <a:buNone/>
              <a:defRPr sz="1100"/>
            </a:lvl6pPr>
            <a:lvl7pPr marL="3289697" indent="0">
              <a:buNone/>
              <a:defRPr sz="1100"/>
            </a:lvl7pPr>
            <a:lvl8pPr marL="3837980" indent="0">
              <a:buNone/>
              <a:defRPr sz="1100"/>
            </a:lvl8pPr>
            <a:lvl9pPr marL="4386264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27AF-1B4A-4649-873F-49510CE76023}" type="datetimeFigureOut">
              <a:rPr lang="es-ES" smtClean="0"/>
              <a:t>12/02/2016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E3E8-1673-4BEE-9DA9-A3B53BC8CA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7654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545138"/>
            <a:ext cx="6761798" cy="65463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707812"/>
            <a:ext cx="6761798" cy="4752975"/>
          </a:xfrm>
        </p:spPr>
        <p:txBody>
          <a:bodyPr/>
          <a:lstStyle>
            <a:lvl1pPr marL="0" indent="0">
              <a:buNone/>
              <a:defRPr sz="3900"/>
            </a:lvl1pPr>
            <a:lvl2pPr marL="548283" indent="0">
              <a:buNone/>
              <a:defRPr sz="3400"/>
            </a:lvl2pPr>
            <a:lvl3pPr marL="1096565" indent="0">
              <a:buNone/>
              <a:defRPr sz="2900"/>
            </a:lvl3pPr>
            <a:lvl4pPr marL="1644849" indent="0">
              <a:buNone/>
              <a:defRPr sz="2400"/>
            </a:lvl4pPr>
            <a:lvl5pPr marL="2193132" indent="0">
              <a:buNone/>
              <a:defRPr sz="2400"/>
            </a:lvl5pPr>
            <a:lvl6pPr marL="2741415" indent="0">
              <a:buNone/>
              <a:defRPr sz="2400"/>
            </a:lvl6pPr>
            <a:lvl7pPr marL="3289697" indent="0">
              <a:buNone/>
              <a:defRPr sz="2400"/>
            </a:lvl7pPr>
            <a:lvl8pPr marL="3837980" indent="0">
              <a:buNone/>
              <a:defRPr sz="2400"/>
            </a:lvl8pPr>
            <a:lvl9pPr marL="4386264" indent="0">
              <a:buNone/>
              <a:defRPr sz="24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6199773"/>
            <a:ext cx="6761798" cy="929690"/>
          </a:xfrm>
        </p:spPr>
        <p:txBody>
          <a:bodyPr/>
          <a:lstStyle>
            <a:lvl1pPr marL="0" indent="0">
              <a:buNone/>
              <a:defRPr sz="1700"/>
            </a:lvl1pPr>
            <a:lvl2pPr marL="548283" indent="0">
              <a:buNone/>
              <a:defRPr sz="1400"/>
            </a:lvl2pPr>
            <a:lvl3pPr marL="1096565" indent="0">
              <a:buNone/>
              <a:defRPr sz="1200"/>
            </a:lvl3pPr>
            <a:lvl4pPr marL="1644849" indent="0">
              <a:buNone/>
              <a:defRPr sz="1100"/>
            </a:lvl4pPr>
            <a:lvl5pPr marL="2193132" indent="0">
              <a:buNone/>
              <a:defRPr sz="1100"/>
            </a:lvl5pPr>
            <a:lvl6pPr marL="2741415" indent="0">
              <a:buNone/>
              <a:defRPr sz="1100"/>
            </a:lvl6pPr>
            <a:lvl7pPr marL="3289697" indent="0">
              <a:buNone/>
              <a:defRPr sz="1100"/>
            </a:lvl7pPr>
            <a:lvl8pPr marL="3837980" indent="0">
              <a:buNone/>
              <a:defRPr sz="1100"/>
            </a:lvl8pPr>
            <a:lvl9pPr marL="4386264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27AF-1B4A-4649-873F-49510CE76023}" type="datetimeFigureOut">
              <a:rPr lang="es-ES" smtClean="0"/>
              <a:t>12/02/2016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E3E8-1673-4BEE-9DA9-A3B53BC8CA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0011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27AF-1B4A-4649-873F-49510CE76023}" type="datetimeFigureOut">
              <a:rPr lang="es-ES" smtClean="0"/>
              <a:t>12/02/2016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E3E8-1673-4BEE-9DA9-A3B53BC8CA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9924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06" y="317234"/>
            <a:ext cx="2535674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3" y="317234"/>
            <a:ext cx="741919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27AF-1B4A-4649-873F-49510CE76023}" type="datetimeFigureOut">
              <a:rPr lang="es-ES" smtClean="0"/>
              <a:t>12/02/2016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5E3E8-1673-4BEE-9DA9-A3B53BC8CA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5391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460855"/>
            <a:ext cx="9579214" cy="1698015"/>
          </a:xfrm>
          <a:prstGeom prst="rect">
            <a:avLst/>
          </a:prstGeom>
        </p:spPr>
        <p:txBody>
          <a:bodyPr lIns="109652" tIns="54826" rIns="109652" bIns="5482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488922"/>
            <a:ext cx="7888764" cy="2024416"/>
          </a:xfrm>
          <a:prstGeom prst="rect">
            <a:avLst/>
          </a:prstGeom>
        </p:spPr>
        <p:txBody>
          <a:bodyPr lIns="109652" tIns="54826" rIns="109652" bIns="54826"/>
          <a:lstStyle>
            <a:lvl1pPr marL="0" indent="0" algn="ctr">
              <a:buNone/>
              <a:defRPr/>
            </a:lvl1pPr>
            <a:lvl2pPr marL="548260" indent="0" algn="ctr">
              <a:buNone/>
              <a:defRPr/>
            </a:lvl2pPr>
            <a:lvl3pPr marL="1096521" indent="0" algn="ctr">
              <a:buNone/>
              <a:defRPr/>
            </a:lvl3pPr>
            <a:lvl4pPr marL="1644781" indent="0" algn="ctr">
              <a:buNone/>
              <a:defRPr/>
            </a:lvl4pPr>
            <a:lvl5pPr marL="2193041" indent="0" algn="ctr">
              <a:buNone/>
              <a:defRPr/>
            </a:lvl5pPr>
            <a:lvl6pPr marL="2741300" indent="0" algn="ctr">
              <a:buNone/>
              <a:defRPr/>
            </a:lvl6pPr>
            <a:lvl7pPr marL="3289561" indent="0" algn="ctr">
              <a:buNone/>
              <a:defRPr/>
            </a:lvl7pPr>
            <a:lvl8pPr marL="3837821" indent="0" algn="ctr">
              <a:buNone/>
              <a:defRPr/>
            </a:lvl8pPr>
            <a:lvl9pPr marL="4386081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5567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3" y="317234"/>
            <a:ext cx="10142697" cy="1320272"/>
          </a:xfrm>
          <a:prstGeom prst="rect">
            <a:avLst/>
          </a:prstGeom>
        </p:spPr>
        <p:txBody>
          <a:bodyPr lIns="109652" tIns="54826" rIns="109652" bIns="5482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483" y="1848381"/>
            <a:ext cx="10142697" cy="5227907"/>
          </a:xfrm>
          <a:prstGeom prst="rect">
            <a:avLst/>
          </a:prstGeom>
        </p:spPr>
        <p:txBody>
          <a:bodyPr lIns="109652" tIns="54826" rIns="109652" bIns="5482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6977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5090383"/>
            <a:ext cx="9579214" cy="1573324"/>
          </a:xfrm>
          <a:prstGeom prst="rect">
            <a:avLst/>
          </a:prstGeom>
        </p:spPr>
        <p:txBody>
          <a:bodyPr lIns="109652" tIns="54826" rIns="109652" bIns="54826" anchor="t"/>
          <a:lstStyle>
            <a:lvl1pPr algn="l">
              <a:defRPr sz="48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357525"/>
            <a:ext cx="9579214" cy="1732855"/>
          </a:xfrm>
          <a:prstGeom prst="rect">
            <a:avLst/>
          </a:prstGeom>
        </p:spPr>
        <p:txBody>
          <a:bodyPr lIns="109652" tIns="54826" rIns="109652" bIns="54826" anchor="b"/>
          <a:lstStyle>
            <a:lvl1pPr marL="0" indent="0">
              <a:buNone/>
              <a:defRPr sz="2400"/>
            </a:lvl1pPr>
            <a:lvl2pPr marL="548260" indent="0">
              <a:buNone/>
              <a:defRPr sz="2200"/>
            </a:lvl2pPr>
            <a:lvl3pPr marL="1096521" indent="0">
              <a:buNone/>
              <a:defRPr sz="1900"/>
            </a:lvl3pPr>
            <a:lvl4pPr marL="1644781" indent="0">
              <a:buNone/>
              <a:defRPr sz="1700"/>
            </a:lvl4pPr>
            <a:lvl5pPr marL="2193041" indent="0">
              <a:buNone/>
              <a:defRPr sz="1700"/>
            </a:lvl5pPr>
            <a:lvl6pPr marL="2741300" indent="0">
              <a:buNone/>
              <a:defRPr sz="1700"/>
            </a:lvl6pPr>
            <a:lvl7pPr marL="3289561" indent="0">
              <a:buNone/>
              <a:defRPr sz="1700"/>
            </a:lvl7pPr>
            <a:lvl8pPr marL="3837821" indent="0">
              <a:buNone/>
              <a:defRPr sz="1700"/>
            </a:lvl8pPr>
            <a:lvl9pPr marL="4386081" indent="0">
              <a:buNone/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4676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3" y="317234"/>
            <a:ext cx="10142697" cy="1320272"/>
          </a:xfrm>
          <a:prstGeom prst="rect">
            <a:avLst/>
          </a:prstGeom>
        </p:spPr>
        <p:txBody>
          <a:bodyPr lIns="109652" tIns="54826" rIns="109652" bIns="5482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5" y="1848381"/>
            <a:ext cx="4977434" cy="5227907"/>
          </a:xfrm>
          <a:prstGeom prst="rect">
            <a:avLst/>
          </a:prstGeom>
        </p:spPr>
        <p:txBody>
          <a:bodyPr lIns="109652" tIns="54826" rIns="109652" bIns="54826"/>
          <a:lstStyle>
            <a:lvl1pPr>
              <a:defRPr sz="3400"/>
            </a:lvl1pPr>
            <a:lvl2pPr>
              <a:defRPr sz="30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6" y="1848381"/>
            <a:ext cx="4977434" cy="5227907"/>
          </a:xfrm>
          <a:prstGeom prst="rect">
            <a:avLst/>
          </a:prstGeom>
        </p:spPr>
        <p:txBody>
          <a:bodyPr lIns="109652" tIns="54826" rIns="109652" bIns="54826"/>
          <a:lstStyle>
            <a:lvl1pPr>
              <a:defRPr sz="3400"/>
            </a:lvl1pPr>
            <a:lvl2pPr>
              <a:defRPr sz="30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4055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3" y="317234"/>
            <a:ext cx="10142697" cy="1320272"/>
          </a:xfrm>
          <a:prstGeom prst="rect">
            <a:avLst/>
          </a:prstGeom>
        </p:spPr>
        <p:txBody>
          <a:bodyPr lIns="109652" tIns="54826" rIns="109652" bIns="54826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73199"/>
            <a:ext cx="4979392" cy="738987"/>
          </a:xfrm>
          <a:prstGeom prst="rect">
            <a:avLst/>
          </a:prstGeom>
        </p:spPr>
        <p:txBody>
          <a:bodyPr lIns="109652" tIns="54826" rIns="109652" bIns="54826" anchor="b"/>
          <a:lstStyle>
            <a:lvl1pPr marL="0" indent="0">
              <a:buNone/>
              <a:defRPr sz="3000" b="1"/>
            </a:lvl1pPr>
            <a:lvl2pPr marL="548260" indent="0">
              <a:buNone/>
              <a:defRPr sz="2400" b="1"/>
            </a:lvl2pPr>
            <a:lvl3pPr marL="1096521" indent="0">
              <a:buNone/>
              <a:defRPr sz="2200" b="1"/>
            </a:lvl3pPr>
            <a:lvl4pPr marL="1644781" indent="0">
              <a:buNone/>
              <a:defRPr sz="1900" b="1"/>
            </a:lvl4pPr>
            <a:lvl5pPr marL="2193041" indent="0">
              <a:buNone/>
              <a:defRPr sz="1900" b="1"/>
            </a:lvl5pPr>
            <a:lvl6pPr marL="2741300" indent="0">
              <a:buNone/>
              <a:defRPr sz="1900" b="1"/>
            </a:lvl6pPr>
            <a:lvl7pPr marL="3289561" indent="0">
              <a:buNone/>
              <a:defRPr sz="1900" b="1"/>
            </a:lvl7pPr>
            <a:lvl8pPr marL="3837821" indent="0">
              <a:buNone/>
              <a:defRPr sz="1900" b="1"/>
            </a:lvl8pPr>
            <a:lvl9pPr marL="4386081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4" y="2512182"/>
            <a:ext cx="4979392" cy="4564104"/>
          </a:xfrm>
          <a:prstGeom prst="rect">
            <a:avLst/>
          </a:prstGeom>
        </p:spPr>
        <p:txBody>
          <a:bodyPr lIns="109652" tIns="54826" rIns="109652" bIns="54826"/>
          <a:lstStyle>
            <a:lvl1pPr>
              <a:defRPr sz="30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44" y="1773199"/>
            <a:ext cx="4981348" cy="738987"/>
          </a:xfrm>
          <a:prstGeom prst="rect">
            <a:avLst/>
          </a:prstGeom>
        </p:spPr>
        <p:txBody>
          <a:bodyPr lIns="109652" tIns="54826" rIns="109652" bIns="54826" anchor="b"/>
          <a:lstStyle>
            <a:lvl1pPr marL="0" indent="0">
              <a:buNone/>
              <a:defRPr sz="3000" b="1"/>
            </a:lvl1pPr>
            <a:lvl2pPr marL="548260" indent="0">
              <a:buNone/>
              <a:defRPr sz="2400" b="1"/>
            </a:lvl2pPr>
            <a:lvl3pPr marL="1096521" indent="0">
              <a:buNone/>
              <a:defRPr sz="2200" b="1"/>
            </a:lvl3pPr>
            <a:lvl4pPr marL="1644781" indent="0">
              <a:buNone/>
              <a:defRPr sz="1900" b="1"/>
            </a:lvl4pPr>
            <a:lvl5pPr marL="2193041" indent="0">
              <a:buNone/>
              <a:defRPr sz="1900" b="1"/>
            </a:lvl5pPr>
            <a:lvl6pPr marL="2741300" indent="0">
              <a:buNone/>
              <a:defRPr sz="1900" b="1"/>
            </a:lvl6pPr>
            <a:lvl7pPr marL="3289561" indent="0">
              <a:buNone/>
              <a:defRPr sz="1900" b="1"/>
            </a:lvl7pPr>
            <a:lvl8pPr marL="3837821" indent="0">
              <a:buNone/>
              <a:defRPr sz="1900" b="1"/>
            </a:lvl8pPr>
            <a:lvl9pPr marL="4386081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44" y="2512182"/>
            <a:ext cx="4981348" cy="4564104"/>
          </a:xfrm>
          <a:prstGeom prst="rect">
            <a:avLst/>
          </a:prstGeom>
        </p:spPr>
        <p:txBody>
          <a:bodyPr lIns="109652" tIns="54826" rIns="109652" bIns="54826"/>
          <a:lstStyle>
            <a:lvl1pPr>
              <a:defRPr sz="30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6761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3" y="317234"/>
            <a:ext cx="10142697" cy="1320272"/>
          </a:xfrm>
          <a:prstGeom prst="rect">
            <a:avLst/>
          </a:prstGeom>
        </p:spPr>
        <p:txBody>
          <a:bodyPr lIns="109652" tIns="54826" rIns="109652" bIns="5482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7656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3866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509" y="315400"/>
            <a:ext cx="3707641" cy="1342277"/>
          </a:xfrm>
          <a:prstGeom prst="rect">
            <a:avLst/>
          </a:prstGeom>
        </p:spPr>
        <p:txBody>
          <a:bodyPr lIns="109652" tIns="54826" rIns="109652" bIns="54826" anchor="b"/>
          <a:lstStyle>
            <a:lvl1pPr algn="l">
              <a:defRPr sz="24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25" y="315404"/>
            <a:ext cx="6300055" cy="6760886"/>
          </a:xfrm>
          <a:prstGeom prst="rect">
            <a:avLst/>
          </a:prstGeom>
        </p:spPr>
        <p:txBody>
          <a:bodyPr lIns="109652" tIns="54826" rIns="109652" bIns="54826"/>
          <a:lstStyle>
            <a:lvl1pPr>
              <a:defRPr sz="3800"/>
            </a:lvl1pPr>
            <a:lvl2pPr>
              <a:defRPr sz="3400"/>
            </a:lvl2pPr>
            <a:lvl3pPr>
              <a:defRPr sz="30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509" y="1657681"/>
            <a:ext cx="3707641" cy="5418612"/>
          </a:xfrm>
          <a:prstGeom prst="rect">
            <a:avLst/>
          </a:prstGeom>
        </p:spPr>
        <p:txBody>
          <a:bodyPr lIns="109652" tIns="54826" rIns="109652" bIns="54826"/>
          <a:lstStyle>
            <a:lvl1pPr marL="0" indent="0">
              <a:buNone/>
              <a:defRPr sz="1700"/>
            </a:lvl1pPr>
            <a:lvl2pPr marL="548260" indent="0">
              <a:buNone/>
              <a:defRPr sz="1400"/>
            </a:lvl2pPr>
            <a:lvl3pPr marL="1096521" indent="0">
              <a:buNone/>
              <a:defRPr sz="1300"/>
            </a:lvl3pPr>
            <a:lvl4pPr marL="1644781" indent="0">
              <a:buNone/>
              <a:defRPr sz="1100"/>
            </a:lvl4pPr>
            <a:lvl5pPr marL="2193041" indent="0">
              <a:buNone/>
              <a:defRPr sz="1100"/>
            </a:lvl5pPr>
            <a:lvl6pPr marL="2741300" indent="0">
              <a:buNone/>
              <a:defRPr sz="1100"/>
            </a:lvl6pPr>
            <a:lvl7pPr marL="3289561" indent="0">
              <a:buNone/>
              <a:defRPr sz="1100"/>
            </a:lvl7pPr>
            <a:lvl8pPr marL="3837821" indent="0">
              <a:buNone/>
              <a:defRPr sz="1100"/>
            </a:lvl8pPr>
            <a:lvl9pPr marL="4386081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0413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545139"/>
            <a:ext cx="6761798" cy="654639"/>
          </a:xfrm>
          <a:prstGeom prst="rect">
            <a:avLst/>
          </a:prstGeom>
        </p:spPr>
        <p:txBody>
          <a:bodyPr lIns="109652" tIns="54826" rIns="109652" bIns="54826" anchor="b"/>
          <a:lstStyle>
            <a:lvl1pPr algn="l">
              <a:defRPr sz="24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707812"/>
            <a:ext cx="6761798" cy="4752975"/>
          </a:xfrm>
          <a:prstGeom prst="rect">
            <a:avLst/>
          </a:prstGeom>
        </p:spPr>
        <p:txBody>
          <a:bodyPr lIns="109652" tIns="54826" rIns="109652" bIns="54826"/>
          <a:lstStyle>
            <a:lvl1pPr marL="0" indent="0">
              <a:buNone/>
              <a:defRPr sz="3800"/>
            </a:lvl1pPr>
            <a:lvl2pPr marL="548260" indent="0">
              <a:buNone/>
              <a:defRPr sz="3400"/>
            </a:lvl2pPr>
            <a:lvl3pPr marL="1096521" indent="0">
              <a:buNone/>
              <a:defRPr sz="3000"/>
            </a:lvl3pPr>
            <a:lvl4pPr marL="1644781" indent="0">
              <a:buNone/>
              <a:defRPr sz="2400"/>
            </a:lvl4pPr>
            <a:lvl5pPr marL="2193041" indent="0">
              <a:buNone/>
              <a:defRPr sz="2400"/>
            </a:lvl5pPr>
            <a:lvl6pPr marL="2741300" indent="0">
              <a:buNone/>
              <a:defRPr sz="2400"/>
            </a:lvl6pPr>
            <a:lvl7pPr marL="3289561" indent="0">
              <a:buNone/>
              <a:defRPr sz="2400"/>
            </a:lvl7pPr>
            <a:lvl8pPr marL="3837821" indent="0">
              <a:buNone/>
              <a:defRPr sz="2400"/>
            </a:lvl8pPr>
            <a:lvl9pPr marL="4386081" indent="0">
              <a:buNone/>
              <a:defRPr sz="24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6199788"/>
            <a:ext cx="6761798" cy="929691"/>
          </a:xfrm>
          <a:prstGeom prst="rect">
            <a:avLst/>
          </a:prstGeom>
        </p:spPr>
        <p:txBody>
          <a:bodyPr lIns="109652" tIns="54826" rIns="109652" bIns="54826"/>
          <a:lstStyle>
            <a:lvl1pPr marL="0" indent="0">
              <a:buNone/>
              <a:defRPr sz="1700"/>
            </a:lvl1pPr>
            <a:lvl2pPr marL="548260" indent="0">
              <a:buNone/>
              <a:defRPr sz="1400"/>
            </a:lvl2pPr>
            <a:lvl3pPr marL="1096521" indent="0">
              <a:buNone/>
              <a:defRPr sz="1300"/>
            </a:lvl3pPr>
            <a:lvl4pPr marL="1644781" indent="0">
              <a:buNone/>
              <a:defRPr sz="1100"/>
            </a:lvl4pPr>
            <a:lvl5pPr marL="2193041" indent="0">
              <a:buNone/>
              <a:defRPr sz="1100"/>
            </a:lvl5pPr>
            <a:lvl6pPr marL="2741300" indent="0">
              <a:buNone/>
              <a:defRPr sz="1100"/>
            </a:lvl6pPr>
            <a:lvl7pPr marL="3289561" indent="0">
              <a:buNone/>
              <a:defRPr sz="1100"/>
            </a:lvl7pPr>
            <a:lvl8pPr marL="3837821" indent="0">
              <a:buNone/>
              <a:defRPr sz="1100"/>
            </a:lvl8pPr>
            <a:lvl9pPr marL="4386081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7796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3" y="317234"/>
            <a:ext cx="10142697" cy="1320272"/>
          </a:xfrm>
          <a:prstGeom prst="rect">
            <a:avLst/>
          </a:prstGeom>
        </p:spPr>
        <p:txBody>
          <a:bodyPr lIns="109652" tIns="54826" rIns="109652" bIns="5482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3" y="1848381"/>
            <a:ext cx="10142697" cy="5227907"/>
          </a:xfrm>
          <a:prstGeom prst="rect">
            <a:avLst/>
          </a:prstGeom>
        </p:spPr>
        <p:txBody>
          <a:bodyPr vert="eaVert" lIns="109652" tIns="54826" rIns="109652" bIns="5482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1424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06" y="317248"/>
            <a:ext cx="2535674" cy="6759053"/>
          </a:xfrm>
          <a:prstGeom prst="rect">
            <a:avLst/>
          </a:prstGeom>
        </p:spPr>
        <p:txBody>
          <a:bodyPr vert="eaVert" lIns="109652" tIns="54826" rIns="109652" bIns="5482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3" y="317248"/>
            <a:ext cx="7419195" cy="6759053"/>
          </a:xfrm>
          <a:prstGeom prst="rect">
            <a:avLst/>
          </a:prstGeom>
        </p:spPr>
        <p:txBody>
          <a:bodyPr vert="eaVert" lIns="109652" tIns="54826" rIns="109652" bIns="5482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031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5" y="317233"/>
            <a:ext cx="10142696" cy="1320271"/>
          </a:xfrm>
          <a:prstGeom prst="rect">
            <a:avLst/>
          </a:prstGeom>
        </p:spPr>
        <p:txBody>
          <a:bodyPr vert="horz" lIns="109657" tIns="54828" rIns="109657" bIns="54828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5" y="1848380"/>
            <a:ext cx="10142696" cy="5227906"/>
          </a:xfrm>
          <a:prstGeom prst="rect">
            <a:avLst/>
          </a:prstGeom>
        </p:spPr>
        <p:txBody>
          <a:bodyPr vert="horz" lIns="109657" tIns="54828" rIns="109657" bIns="54828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83" y="7342174"/>
            <a:ext cx="2629588" cy="421753"/>
          </a:xfrm>
          <a:prstGeom prst="rect">
            <a:avLst/>
          </a:prstGeom>
        </p:spPr>
        <p:txBody>
          <a:bodyPr vert="horz" lIns="109657" tIns="54828" rIns="109657" bIns="54828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5F27AF-1B4A-4649-873F-49510CE76023}" type="datetimeFigureOut">
              <a:rPr lang="es-ES" smtClean="0"/>
              <a:t>12/02/2016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68" y="7342174"/>
            <a:ext cx="3568727" cy="421753"/>
          </a:xfrm>
          <a:prstGeom prst="rect">
            <a:avLst/>
          </a:prstGeom>
        </p:spPr>
        <p:txBody>
          <a:bodyPr vert="horz" lIns="109657" tIns="54828" rIns="109657" bIns="54828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2" y="7342174"/>
            <a:ext cx="2629588" cy="421753"/>
          </a:xfrm>
          <a:prstGeom prst="rect">
            <a:avLst/>
          </a:prstGeom>
        </p:spPr>
        <p:txBody>
          <a:bodyPr vert="horz" lIns="109657" tIns="54828" rIns="109657" bIns="54828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5E3E8-1673-4BEE-9DA9-A3B53BC8CA1D}" type="slidenum">
              <a:rPr lang="es-ES" smtClean="0"/>
              <a:t>‹Nº›</a:t>
            </a:fld>
            <a:endParaRPr lang="es-ES"/>
          </a:p>
        </p:txBody>
      </p:sp>
      <p:pic>
        <p:nvPicPr>
          <p:cNvPr id="2050" name="Picture 2" descr="http://amor.bligoo.es/media/users/9/468680/images/public/37196/dia-del-amor-y-la-amistad.jpg?v=1329217577519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31" y="24883"/>
            <a:ext cx="10801200" cy="7896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1452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10965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1212" indent="-411212" algn="l" defTabSz="1096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890960" indent="-342677" algn="l" defTabSz="1096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370707" indent="-274142" algn="l" defTabSz="1096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18990" indent="-274142" algn="l" defTabSz="1096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7273" indent="-274142" algn="l" defTabSz="1096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15556" indent="-274142" algn="l" defTabSz="1096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63839" indent="-274142" algn="l" defTabSz="1096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2122" indent="-274142" algn="l" defTabSz="1096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0405" indent="-274142" algn="l" defTabSz="1096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9656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8283" algn="l" defTabSz="109656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96565" algn="l" defTabSz="109656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44849" algn="l" defTabSz="109656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3132" algn="l" defTabSz="109656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1415" algn="l" defTabSz="109656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89697" algn="l" defTabSz="109656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37980" algn="l" defTabSz="109656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86264" algn="l" defTabSz="109656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7213816"/>
            <a:ext cx="2629588" cy="550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652" tIns="54826" rIns="109652" bIns="54826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pPr defTabSz="1096521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448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cs typeface="Arial" charset="0"/>
        </a:defRPr>
      </a:lvl5pPr>
      <a:lvl6pPr marL="548260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cs typeface="Arial" charset="0"/>
        </a:defRPr>
      </a:lvl6pPr>
      <a:lvl7pPr marL="1096521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cs typeface="Arial" charset="0"/>
        </a:defRPr>
      </a:lvl7pPr>
      <a:lvl8pPr marL="1644781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cs typeface="Arial" charset="0"/>
        </a:defRPr>
      </a:lvl8pPr>
      <a:lvl9pPr marL="2193041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11194" indent="-411194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90923" indent="-342663" algn="l" rtl="0" fontAlgn="base">
        <a:spcBef>
          <a:spcPct val="20000"/>
        </a:spcBef>
        <a:spcAft>
          <a:spcPct val="0"/>
        </a:spcAft>
        <a:buChar char="–"/>
        <a:defRPr sz="3400">
          <a:solidFill>
            <a:schemeClr val="tx1"/>
          </a:solidFill>
          <a:latin typeface="+mn-lt"/>
          <a:cs typeface="+mn-cs"/>
        </a:defRPr>
      </a:lvl2pPr>
      <a:lvl3pPr marL="1370651" indent="-274130" algn="l" rtl="0" fontAlgn="base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  <a:cs typeface="+mn-cs"/>
        </a:defRPr>
      </a:lvl3pPr>
      <a:lvl4pPr marL="1918911" indent="-274130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67171" indent="-27413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3015432" indent="-27413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63691" indent="-27413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111951" indent="-27413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660211" indent="-27413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9652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8260" algn="l" defTabSz="109652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96521" algn="l" defTabSz="109652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44781" algn="l" defTabSz="109652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3041" algn="l" defTabSz="109652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1300" algn="l" defTabSz="109652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89561" algn="l" defTabSz="109652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37821" algn="l" defTabSz="109652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86081" algn="l" defTabSz="109652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audio" Target="../media/audio1.wav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gif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gif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C:\Users\Eleni\Desktop\love niños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792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9042" y="6482692"/>
            <a:ext cx="1228726" cy="721617"/>
          </a:xfrm>
          <a:prstGeom prst="rect">
            <a:avLst/>
          </a:prstGeom>
          <a:noFill/>
        </p:spPr>
      </p:pic>
      <p:grpSp>
        <p:nvGrpSpPr>
          <p:cNvPr id="7" name="6 Grupo"/>
          <p:cNvGrpSpPr/>
          <p:nvPr/>
        </p:nvGrpSpPr>
        <p:grpSpPr>
          <a:xfrm>
            <a:off x="2145137" y="1664125"/>
            <a:ext cx="4128378" cy="899069"/>
            <a:chOff x="82364" y="86584"/>
            <a:chExt cx="4476403" cy="1084211"/>
          </a:xfrm>
        </p:grpSpPr>
        <p:pic>
          <p:nvPicPr>
            <p:cNvPr id="8" name="Picture 6" descr="http://2.bp.blogspot.com/-9Jr9-odzoH0/UDPy0WFgEeI/AAAAAAAAiBQ/RXHp55J2gk8/s1600/A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364" y="108530"/>
              <a:ext cx="1355152" cy="10163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8" descr="http://2.bp.blogspot.com/-QKyzRf9Ws1o/UDPzBSO6kRI/AAAAAAAAiC4/PF3lHpzTKvA/s1600/M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9753" y="108531"/>
              <a:ext cx="1355152" cy="10163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0" descr="http://2.bp.blogspot.com/-lMw8sBVcRtg/UDPzE2civPI/AAAAAAAAiDY/FNVeo0DlvU4/s1600/R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2415" y="108531"/>
              <a:ext cx="1416352" cy="1062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12" descr="http://2.bp.blogspot.com/-f_BdCpoY7yo/UDPzCOogbzI/AAAAAAAAiDA/-oHOHVc7wuw/s1600/O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038" y="86584"/>
              <a:ext cx="1277134" cy="10383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11 Grupo"/>
          <p:cNvGrpSpPr/>
          <p:nvPr/>
        </p:nvGrpSpPr>
        <p:grpSpPr>
          <a:xfrm>
            <a:off x="2211613" y="3240732"/>
            <a:ext cx="1864595" cy="833274"/>
            <a:chOff x="718758" y="1315364"/>
            <a:chExt cx="2347334" cy="999924"/>
          </a:xfrm>
        </p:grpSpPr>
        <p:pic>
          <p:nvPicPr>
            <p:cNvPr id="13" name="Picture 8" descr="http://3.bp.blogspot.com/-SZ2D0JNs22I/UDPy3bADqKI/AAAAAAAAiBo/E7YmwT-eyVg/s1600/D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758" y="1315364"/>
              <a:ext cx="1333232" cy="9999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10" descr="http://1.bp.blogspot.com/-3Y7BC5-t-vo/UDPy5cF4MXI/AAAAAAAAiB4/NJXqop_oSLk/s1600/E.pn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9508" y="1315364"/>
              <a:ext cx="1226584" cy="9199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" name="14 Grupo"/>
          <p:cNvGrpSpPr/>
          <p:nvPr/>
        </p:nvGrpSpPr>
        <p:grpSpPr>
          <a:xfrm>
            <a:off x="833553" y="4738876"/>
            <a:ext cx="5256584" cy="902194"/>
            <a:chOff x="144339" y="3811528"/>
            <a:chExt cx="5540942" cy="1149440"/>
          </a:xfrm>
        </p:grpSpPr>
        <p:pic>
          <p:nvPicPr>
            <p:cNvPr id="16" name="Picture 14" descr="http://1.bp.blogspot.com/-EFpcPA9_IXY/UDPzN8PGY9I/AAAAAAAAiEk/t-1bw43-oBw/s1600/%25C3%2591.png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06900" y="3826239"/>
              <a:ext cx="1485610" cy="11142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16" descr="http://3.bp.blogspot.com/-b_tWtIeHqbM/UDPzBoc2CfI/AAAAAAAAiC8/RNZwyBM6TtI/s1600/N.png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339" y="3882831"/>
              <a:ext cx="1437516" cy="10781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2" descr="http://2.bp.blogspot.com/-qXjdpFTjiQc/UDPy9vh5txI/AAAAAAAAiCY/1YBF6zlUQ04/s1600/I.png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5063" y="3903048"/>
              <a:ext cx="1213067" cy="909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12" descr="http://2.bp.blogspot.com/-f_BdCpoY7yo/UDPzCOogbzI/AAAAAAAAiDA/-oHOHVc7wuw/s1600/O.pn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8988" y="3811528"/>
              <a:ext cx="1406677" cy="11436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24" descr="http://2.bp.blogspot.com/-FBEyfztW0mM/UDPzHsPoJNI/AAAAAAAAiDo/nq7uzhI31V8/s1600/S.png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8114" y="3837821"/>
              <a:ext cx="1377167" cy="10328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5 CuadroTexto"/>
          <p:cNvSpPr txBox="1"/>
          <p:nvPr/>
        </p:nvSpPr>
        <p:spPr>
          <a:xfrm>
            <a:off x="3373669" y="6051805"/>
            <a:ext cx="17833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Automático</a:t>
            </a:r>
            <a:endParaRPr lang="es-ES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3020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ndAc>
          <p:stSnd loop="1">
            <p:snd r:embed="rId2" name="Danna_Paola_ndash_Amor_De_Ninos_(vmusice.net).wav"/>
          </p:stSnd>
        </p:sndAc>
      </p:transition>
    </mc:Choice>
    <mc:Fallback xmlns="">
      <p:transition spd="slow" advTm="10000">
        <p:sndAc>
          <p:stSnd loop="1">
            <p:snd r:embed="rId16" name="Danna_Paola_ndash_Amor_De_Ninos_(vmusice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love niños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792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818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" descr="C:\Users\Eleni\Desktop\love niños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792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99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ipe/>
      </p:transition>
    </mc:Choice>
    <mc:Fallback xmlns="">
      <p:transition spd="slow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" descr="C:\Users\Eleni\Desktop\love niños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792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884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6" descr="C:\Users\Eleni\Desktop\love niños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020"/>
            <a:ext cx="11539487" cy="802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041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4000">
        <p:wipe dir="u"/>
      </p:transition>
    </mc:Choice>
    <mc:Fallback xmlns="">
      <p:transition spd="slow" advTm="4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7" descr="C:\Users\Eleni\Desktop\love niños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809" y="-99020"/>
            <a:ext cx="11665296" cy="802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823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8" descr="C:\Users\Eleni\Desktop\love niños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321859" cy="792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03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cover/>
      </p:transition>
    </mc:Choice>
    <mc:Fallback xmlns="">
      <p:transition spd="slow" advTm="4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9" descr="C:\Users\Eleni\Desktop\love niños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69663" cy="792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903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pull/>
      </p:transition>
    </mc:Choice>
    <mc:Fallback xmlns="">
      <p:transition spd="slow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love niños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020"/>
            <a:ext cx="11611495" cy="802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13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love niños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792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843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split dir="in"/>
      </p:transition>
    </mc:Choice>
    <mc:Fallback xmlns="">
      <p:transition spd="slow" advTm="4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love niños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393"/>
            <a:ext cx="11269663" cy="795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01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3" descr="C:\Users\Eleni\Desktop\love niños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5"/>
            <a:ext cx="11269663" cy="8021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4352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14:ferris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4" descr="C:\Users\Eleni\Desktop\love niños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" y="20166"/>
            <a:ext cx="11269663" cy="792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355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love niños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7921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64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7" descr="C:\Users\Eleni\Desktop\love niños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53" y="0"/>
            <a:ext cx="11269663" cy="792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54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701">
        <p14:prism isContent="1"/>
      </p:transition>
    </mc:Choice>
    <mc:Fallback xmlns="">
      <p:transition spd="slow" advTm="570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8" descr="C:\Users\Eleni\Desktop\love niños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97" y="0"/>
            <a:ext cx="11269663" cy="792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213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ferris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love niños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87" y="5258"/>
            <a:ext cx="11245776" cy="7919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967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prism dir="r"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love niños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7921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7282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window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0" descr="C:\Users\Eleni\Desktop\love niños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69663" cy="7946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65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1" descr="C:\Users\Eleni\Desktop\love niños\Diapositiva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020"/>
            <a:ext cx="11269663" cy="802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35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window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2" descr="C:\Users\Eleni\Desktop\love niños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792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194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3" descr="C:\Users\Eleni\Desktop\love niños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1269663" cy="813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402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switch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4" descr="C:\Users\Eleni\Desktop\love niños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021"/>
            <a:ext cx="11269663" cy="802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114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6" descr="C:\Users\Eleni\Desktop\love niños\Diapositiva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792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6465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5" descr="C:\Users\Eleni\Desktop\love niños\Diapositiva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5" y="17834"/>
            <a:ext cx="11248058" cy="7903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032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31">
        <p14:prism/>
      </p:transition>
    </mc:Choice>
    <mc:Fallback xmlns="">
      <p:transition spd="slow" advTm="503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" descr="C:\Users\Eleni\Desktop\love niños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1269662" cy="7944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245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949">
        <p14:prism dir="r" isContent="1" isInverted="1"/>
      </p:transition>
    </mc:Choice>
    <mc:Fallback xmlns="">
      <p:transition spd="slow" advTm="494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Eleni\Desktop\love niños\Diapositiva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" y="-7640"/>
            <a:ext cx="11272043" cy="807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875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switch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love niños\Diapositiva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2" y="-1217"/>
            <a:ext cx="11253291" cy="7922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4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415">
        <p14:switch dir="l"/>
      </p:transition>
    </mc:Choice>
    <mc:Fallback xmlns="">
      <p:transition spd="slow" advTm="441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love niños\Diapositiva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" y="-7640"/>
            <a:ext cx="11253291" cy="816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190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love niños\Diapositiva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" y="-7640"/>
            <a:ext cx="11272043" cy="7929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8478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love niños\Diapositiva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" y="-7640"/>
            <a:ext cx="11253291" cy="816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357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379">
        <p14:glitter pattern="hexagon"/>
      </p:transition>
    </mc:Choice>
    <mc:Fallback xmlns="">
      <p:transition spd="slow" advTm="43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love niños\Diapositiva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" y="-7640"/>
            <a:ext cx="11272043" cy="816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711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290">
        <p14:ferris dir="l"/>
      </p:transition>
    </mc:Choice>
    <mc:Fallback xmlns="">
      <p:transition spd="slow" advTm="42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love niños\Diapositiva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" y="-7640"/>
            <a:ext cx="11253291" cy="816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38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551">
        <p14:flythrough/>
      </p:transition>
    </mc:Choice>
    <mc:Fallback xmlns="">
      <p:transition spd="slow" advTm="455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love niños\Diapositiva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" y="-7640"/>
            <a:ext cx="11253291" cy="816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6385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54">
        <p14:flythrough dir="out" hasBounce="1"/>
      </p:transition>
    </mc:Choice>
    <mc:Fallback xmlns="">
      <p:transition spd="slow" advTm="405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love niños\Diapositiva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" y="-7640"/>
            <a:ext cx="11253291" cy="816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03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switch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love niños\Diapositiva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" y="-7640"/>
            <a:ext cx="11253291" cy="816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210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ferris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love niños\Diapositiva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" y="-7640"/>
            <a:ext cx="11253291" cy="816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33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window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love niños\Diapositiva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" y="-7640"/>
            <a:ext cx="11253291" cy="816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0429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812">
        <p14:vortex dir="r"/>
      </p:transition>
    </mc:Choice>
    <mc:Fallback xmlns="">
      <p:transition spd="slow" advTm="481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love niños\Diapositiva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" y="-7640"/>
            <a:ext cx="11253291" cy="816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5124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248">
        <p14:glitter pattern="hexagon"/>
      </p:transition>
    </mc:Choice>
    <mc:Fallback xmlns="">
      <p:transition spd="slow" advTm="424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6" descr="C:\Users\Eleni\Desktop\love niños\Diapositiva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" y="-7640"/>
            <a:ext cx="11253291" cy="816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6926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love niños\Diapositiva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" y="-7640"/>
            <a:ext cx="11253291" cy="816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1815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28">
        <p14:ripple/>
      </p:transition>
    </mc:Choice>
    <mc:Fallback xmlns="">
      <p:transition spd="slow" advTm="402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love niños\Diapositiva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" y="-7640"/>
            <a:ext cx="11253291" cy="816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445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496">
        <p14:prism/>
      </p:transition>
    </mc:Choice>
    <mc:Fallback xmlns="">
      <p:transition spd="slow" advTm="449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love niños\Diapositiva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" y="-7640"/>
            <a:ext cx="11253291" cy="816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029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324">
        <p14:ferris dir="l"/>
      </p:transition>
    </mc:Choice>
    <mc:Fallback xmlns="">
      <p:transition spd="slow" advTm="432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love niños\Diapositiva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" y="-7640"/>
            <a:ext cx="11272043" cy="7929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28009" y="6463296"/>
            <a:ext cx="1877343" cy="771311"/>
          </a:xfrm>
          <a:prstGeom prst="rect">
            <a:avLst/>
          </a:prstGeom>
          <a:noFill/>
        </p:spPr>
      </p:pic>
      <p:pic>
        <p:nvPicPr>
          <p:cNvPr id="4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95" y="1944588"/>
            <a:ext cx="1944216" cy="1608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581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661">
        <p14:glitter dir="r"/>
      </p:transition>
    </mc:Choice>
    <mc:Fallback xmlns="">
      <p:transition spd="slow" advTm="86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Amor de Niños-Helen V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1268075" cy="791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707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81"/>
            <a:ext cx="11269663" cy="26405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9650" tIns="54825" rIns="109650" bIns="54825" anchor="ctr"/>
          <a:lstStyle/>
          <a:p>
            <a:pPr defTabSz="1096495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5"/>
            <a:ext cx="11269663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9650" tIns="54825" rIns="109650" bIns="54825" anchor="ctr"/>
          <a:lstStyle/>
          <a:p>
            <a:pPr algn="ctr" defTabSz="1096495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41763" y="1"/>
            <a:ext cx="6010487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2"/>
            <a:ext cx="11269663" cy="2849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9650" tIns="54825" rIns="109650" bIns="54825">
            <a:spAutoFit/>
          </a:bodyPr>
          <a:lstStyle/>
          <a:p>
            <a:pPr algn="ctr" defTabSz="1096495" fontAlgn="base">
              <a:spcBef>
                <a:spcPct val="50000"/>
              </a:spcBef>
              <a:spcAft>
                <a:spcPct val="0"/>
              </a:spcAft>
            </a:pPr>
            <a:r>
              <a:rPr lang="es-ES" sz="72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3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3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3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3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9" y="5457120"/>
            <a:ext cx="3286985" cy="231132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9650" tIns="54825" rIns="109650" bIns="54825">
            <a:spAutoFit/>
          </a:bodyPr>
          <a:lstStyle/>
          <a:p>
            <a:pPr algn="ctr" defTabSz="1096495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96495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9627" y="4840997"/>
            <a:ext cx="2911330" cy="272856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77436" y="5633156"/>
            <a:ext cx="1502622" cy="1144236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7"/>
            <a:ext cx="657397" cy="616125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4"/>
            <a:ext cx="657397" cy="616125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60"/>
            <a:ext cx="657397" cy="616125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6"/>
            <a:ext cx="657397" cy="6161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20619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99">
        <p:fade thruBlk="1"/>
      </p:transition>
    </mc:Choice>
    <mc:Fallback>
      <p:transition spd="slow" advTm="12899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17</Words>
  <Application>Microsoft Office PowerPoint</Application>
  <PresentationFormat>Personalizado</PresentationFormat>
  <Paragraphs>3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VC</dc:creator>
  <cp:keywords>Amor inocente</cp:keywords>
  <cp:lastModifiedBy>Usuario</cp:lastModifiedBy>
  <cp:revision>19</cp:revision>
  <dcterms:created xsi:type="dcterms:W3CDTF">2016-02-11T21:12:23Z</dcterms:created>
  <dcterms:modified xsi:type="dcterms:W3CDTF">2016-02-12T00:45:27Z</dcterms:modified>
</cp:coreProperties>
</file>