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8" r:id="rId4"/>
    <p:sldId id="326" r:id="rId5"/>
    <p:sldId id="285" r:id="rId6"/>
    <p:sldId id="301" r:id="rId7"/>
    <p:sldId id="267" r:id="rId8"/>
    <p:sldId id="300" r:id="rId9"/>
    <p:sldId id="321" r:id="rId10"/>
    <p:sldId id="261" r:id="rId11"/>
    <p:sldId id="293" r:id="rId12"/>
    <p:sldId id="269" r:id="rId13"/>
    <p:sldId id="299" r:id="rId14"/>
    <p:sldId id="335" r:id="rId15"/>
    <p:sldId id="337" r:id="rId16"/>
    <p:sldId id="336" r:id="rId17"/>
  </p:sldIdLst>
  <p:sldSz cx="9144000" cy="5715000" type="screen16x10"/>
  <p:notesSz cx="6858000" cy="9144000"/>
  <p:embeddedFontLst>
    <p:embeddedFont>
      <p:font typeface="Kristen ITC" panose="03050502040202030202" pitchFamily="66" charset="0"/>
      <p:regular r:id="rId18"/>
    </p:embeddedFont>
    <p:embeddedFont>
      <p:font typeface="Aharoni" panose="02010803020104030203" pitchFamily="2" charset="-79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Harrington" panose="04040505050A02020702" pitchFamily="82" charset="0"/>
      <p:regular r:id="rId2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61sjs4vMuK5yZ47Fhl3Eg==" hashData="Qp2c3FvUYvQUzy7Nvi4jXefWII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48" y="-3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font" Target="fonts/font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4EE7-DD45-4D75-AB60-92AB5AC03DB2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E24F8-8E3A-49FD-9CE1-A6D9D3745A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0001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4EE7-DD45-4D75-AB60-92AB5AC03DB2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E24F8-8E3A-49FD-9CE1-A6D9D3745A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5920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4EE7-DD45-4D75-AB60-92AB5AC03DB2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E24F8-8E3A-49FD-9CE1-A6D9D3745A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6886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4EE7-DD45-4D75-AB60-92AB5AC03DB2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E24F8-8E3A-49FD-9CE1-A6D9D3745A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4038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4EE7-DD45-4D75-AB60-92AB5AC03DB2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E24F8-8E3A-49FD-9CE1-A6D9D3745A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8989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4EE7-DD45-4D75-AB60-92AB5AC03DB2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E24F8-8E3A-49FD-9CE1-A6D9D3745A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4506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4EE7-DD45-4D75-AB60-92AB5AC03DB2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E24F8-8E3A-49FD-9CE1-A6D9D3745A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8022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4EE7-DD45-4D75-AB60-92AB5AC03DB2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E24F8-8E3A-49FD-9CE1-A6D9D3745A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317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4EE7-DD45-4D75-AB60-92AB5AC03DB2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E24F8-8E3A-49FD-9CE1-A6D9D3745A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7135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4EE7-DD45-4D75-AB60-92AB5AC03DB2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E24F8-8E3A-49FD-9CE1-A6D9D3745A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2501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4EE7-DD45-4D75-AB60-92AB5AC03DB2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E24F8-8E3A-49FD-9CE1-A6D9D3745A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16814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71"/>
            <a:ext cx="7772400" cy="122502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5"/>
            <a:ext cx="6400800" cy="146050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17" indent="0" algn="ctr">
              <a:buNone/>
              <a:defRPr/>
            </a:lvl2pPr>
            <a:lvl3pPr marL="912040" indent="0" algn="ctr">
              <a:buNone/>
              <a:defRPr/>
            </a:lvl3pPr>
            <a:lvl4pPr marL="1368056" indent="0" algn="ctr">
              <a:buNone/>
              <a:defRPr/>
            </a:lvl4pPr>
            <a:lvl5pPr marL="1824073" indent="0" algn="ctr">
              <a:buNone/>
              <a:defRPr/>
            </a:lvl5pPr>
            <a:lvl6pPr marL="2280102" indent="0" algn="ctr">
              <a:buNone/>
              <a:defRPr/>
            </a:lvl6pPr>
            <a:lvl7pPr marL="2736112" indent="0" algn="ctr">
              <a:buNone/>
              <a:defRPr/>
            </a:lvl7pPr>
            <a:lvl8pPr marL="3192126" indent="0" algn="ctr">
              <a:buNone/>
              <a:defRPr/>
            </a:lvl8pPr>
            <a:lvl9pPr marL="364814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5521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2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4" y="1333502"/>
            <a:ext cx="8229600" cy="3771637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587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22"/>
            <a:ext cx="7772400" cy="1135063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8"/>
            <a:ext cx="7772400" cy="1250156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17" indent="0">
              <a:buNone/>
              <a:defRPr sz="1800"/>
            </a:lvl2pPr>
            <a:lvl3pPr marL="912040" indent="0">
              <a:buNone/>
              <a:defRPr sz="1600"/>
            </a:lvl3pPr>
            <a:lvl4pPr marL="1368056" indent="0">
              <a:buNone/>
              <a:defRPr sz="1400"/>
            </a:lvl4pPr>
            <a:lvl5pPr marL="1824073" indent="0">
              <a:buNone/>
              <a:defRPr sz="1400"/>
            </a:lvl5pPr>
            <a:lvl6pPr marL="2280102" indent="0">
              <a:buNone/>
              <a:defRPr sz="1400"/>
            </a:lvl6pPr>
            <a:lvl7pPr marL="2736112" indent="0">
              <a:buNone/>
              <a:defRPr sz="1400"/>
            </a:lvl7pPr>
            <a:lvl8pPr marL="3192126" indent="0">
              <a:buNone/>
              <a:defRPr sz="1400"/>
            </a:lvl8pPr>
            <a:lvl9pPr marL="364814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4454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2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3" y="1333502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2" y="1333502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0441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2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3" y="1279262"/>
            <a:ext cx="4040188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3" y="1812400"/>
            <a:ext cx="4040188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2" y="1279262"/>
            <a:ext cx="4041775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2" y="1812400"/>
            <a:ext cx="4041775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9304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2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5041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1400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59" y="227571"/>
            <a:ext cx="3008313" cy="968376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7"/>
            <a:ext cx="5111750" cy="4877593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59" y="1195946"/>
            <a:ext cx="3008313" cy="39092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5364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91" y="4000502"/>
            <a:ext cx="5486400" cy="472285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91" y="510646"/>
            <a:ext cx="5486400" cy="342900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17" indent="0">
              <a:buNone/>
              <a:defRPr sz="2800"/>
            </a:lvl2pPr>
            <a:lvl3pPr marL="912040" indent="0">
              <a:buNone/>
              <a:defRPr sz="2500"/>
            </a:lvl3pPr>
            <a:lvl4pPr marL="1368056" indent="0">
              <a:buNone/>
              <a:defRPr sz="2000"/>
            </a:lvl4pPr>
            <a:lvl5pPr marL="1824073" indent="0">
              <a:buNone/>
              <a:defRPr sz="2000"/>
            </a:lvl5pPr>
            <a:lvl6pPr marL="2280102" indent="0">
              <a:buNone/>
              <a:defRPr sz="2000"/>
            </a:lvl6pPr>
            <a:lvl7pPr marL="2736112" indent="0">
              <a:buNone/>
              <a:defRPr sz="2000"/>
            </a:lvl7pPr>
            <a:lvl8pPr marL="3192126" indent="0">
              <a:buNone/>
              <a:defRPr sz="2000"/>
            </a:lvl8pPr>
            <a:lvl9pPr marL="3648147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91" y="4472821"/>
            <a:ext cx="5486400" cy="6707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7478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2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4" y="1333502"/>
            <a:ext cx="8229600" cy="3771637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0306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02"/>
            <a:ext cx="20574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02"/>
            <a:ext cx="60198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959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34EE7-DD45-4D75-AB60-92AB5AC03DB2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E24F8-8E3A-49FD-9CE1-A6D9D3745AC2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3" descr="C:\Users\Eleni\Desktop\14 de Febrero\Diapositiva3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3967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69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68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1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4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5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07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17" indent="-342017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32" indent="-285014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54" indent="-228009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064" indent="-228009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085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04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18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146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160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1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4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5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073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0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1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12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14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audio" Target="../media/audio1.wav"/><Relationship Id="rId4" Type="http://schemas.openxmlformats.org/officeDocument/2006/relationships/image" Target="../media/image3.gif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0"/>
            <a:ext cx="9144000" cy="5715000"/>
            <a:chOff x="0" y="0"/>
            <a:chExt cx="9144000" cy="5715000"/>
          </a:xfrm>
        </p:grpSpPr>
        <p:pic>
          <p:nvPicPr>
            <p:cNvPr id="1026" name="Picture 2" descr="C:\Users\Eleni\Documents\bellisima\000000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6" name="5 Grupo"/>
            <p:cNvGrpSpPr/>
            <p:nvPr/>
          </p:nvGrpSpPr>
          <p:grpSpPr>
            <a:xfrm>
              <a:off x="6804248" y="4156186"/>
              <a:ext cx="1816333" cy="1365610"/>
              <a:chOff x="3707904" y="3114674"/>
              <a:chExt cx="2857500" cy="2343151"/>
            </a:xfrm>
          </p:grpSpPr>
          <p:pic>
            <p:nvPicPr>
              <p:cNvPr id="7" name="Picture 8" descr="Resultado de imagen de gif de corazones animados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07904" y="3114674"/>
                <a:ext cx="2857500" cy="234315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10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10000" b="90000" l="2917" r="979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39630" y="3962183"/>
                <a:ext cx="1143000" cy="571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4" name="Picture 14" descr="C:\Users\Eleni\Desktop\14 de Febrero\Diapositiva1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" y="0"/>
            <a:ext cx="914293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Resultado de imagen de corazon latiendo gif png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533368"/>
            <a:ext cx="4572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Resultado de imagen de corazon latiendo gif png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" y="1407100"/>
            <a:ext cx="4211960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Resultado de imagen de corazon latiendo gif png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11" y="-526876"/>
            <a:ext cx="460851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Resultado de imagen de corazon latiendo gif png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31625"/>
            <a:ext cx="3888433" cy="388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Resultado de imagen de corazon latiendo gif png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490" y="2235192"/>
            <a:ext cx="2963019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Eleni\Desktop\14 de Febrero\Diapositiva14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7" y="0"/>
            <a:ext cx="914466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647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6214">
        <p14:ferris dir="r"/>
        <p:sndAc>
          <p:stSnd loop="1">
            <p:snd r:embed="rId2" name="Mi Amor Por Ti.wav"/>
          </p:stSnd>
        </p:sndAc>
      </p:transition>
    </mc:Choice>
    <mc:Fallback xmlns="">
      <p:transition spd="slow" advTm="26214">
        <p:fade/>
        <p:sndAc>
          <p:stSnd loop="1">
            <p:snd r:embed="rId10" name="Mi Amor Por T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4657"/>
            <a:ext cx="9167751" cy="5715000"/>
            <a:chOff x="0" y="4657"/>
            <a:chExt cx="9167751" cy="5715000"/>
          </a:xfrm>
        </p:grpSpPr>
        <p:pic>
          <p:nvPicPr>
            <p:cNvPr id="2" name="Picture 54" descr="C:\Users\Eleni\Desktop\14 de Febrero\Diapositiva160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657"/>
              <a:ext cx="9167751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4" descr="Resultado de imagen de gif de corazones animados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961621">
              <a:off x="63620" y="3100058"/>
              <a:ext cx="2158465" cy="1177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16" descr="C:\Users\Eleni\Desktop\14 de Febrero\Diapositiva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769" y="-94828"/>
            <a:ext cx="9248520" cy="5814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7" descr="C:\Users\Eleni\Desktop\14 de Febrero\Diapositiva13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408" y="-94828"/>
            <a:ext cx="9239407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64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605">
        <p:split orient="vert"/>
      </p:transition>
    </mc:Choice>
    <mc:Fallback xmlns="">
      <p:transition spd="slow" advTm="2260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8" name="7 Grupo"/>
          <p:cNvGrpSpPr/>
          <p:nvPr/>
        </p:nvGrpSpPr>
        <p:grpSpPr>
          <a:xfrm>
            <a:off x="-27440" y="0"/>
            <a:ext cx="9171439" cy="5715000"/>
            <a:chOff x="-27440" y="0"/>
            <a:chExt cx="9171439" cy="5715000"/>
          </a:xfrm>
        </p:grpSpPr>
        <p:pic>
          <p:nvPicPr>
            <p:cNvPr id="4" name="Picture 45" descr="C:\Users\Eleni\Desktop\14 de Febrero\Diapositiva13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7440" y="0"/>
              <a:ext cx="9171439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14" descr="Resultado de imagen de números con corazones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158" y="1948788"/>
              <a:ext cx="395481" cy="720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16" descr="Resultado de imagen de números con corazones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4755" y="1966807"/>
              <a:ext cx="703494" cy="7034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9 Rectángulo"/>
          <p:cNvSpPr/>
          <p:nvPr/>
        </p:nvSpPr>
        <p:spPr>
          <a:xfrm>
            <a:off x="18015" y="4408698"/>
            <a:ext cx="43067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Desde que Cupido lanzó una flecha a mi corazón, cada vez que te veo pierdo la razón... </a:t>
            </a:r>
          </a:p>
        </p:txBody>
      </p:sp>
      <p:pic>
        <p:nvPicPr>
          <p:cNvPr id="9" name="Picture 2" descr="C:\Users\Eleni\Desktop\14 de Febrero\Diapositiv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41" y="-34566"/>
            <a:ext cx="9226909" cy="574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1" descr="C:\Users\Eleni\Desktop\14 de Febrero\Diapositiva1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262" y="-34566"/>
            <a:ext cx="9233730" cy="5749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126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0" advTm="25249">
        <p14:window dir="vert"/>
      </p:transition>
    </mc:Choice>
    <mc:Fallback xmlns="">
      <p:transition spd="slow" advTm="252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8" descr="C:\Users\Eleni\Desktop\14 de Febrero\Diapositiva1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40" y="0"/>
            <a:ext cx="917143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rot="20530381">
            <a:off x="1605537" y="1585583"/>
            <a:ext cx="38035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Quisiera ser mariposa para volar hacia ti, y decirte, vida hermosa, que estoy muriendo por ti.</a:t>
            </a:r>
          </a:p>
        </p:txBody>
      </p:sp>
      <p:pic>
        <p:nvPicPr>
          <p:cNvPr id="4" name="Picture 12" descr="C:\Users\Eleni\Desktop\14 de Febrero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41" y="0"/>
            <a:ext cx="917143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9" descr="C:\Users\Eleni\Desktop\14 de Febrero\Diapositiva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58" y="0"/>
            <a:ext cx="917855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14 de Febrero\Diapositiva6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58" y="0"/>
            <a:ext cx="917855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sultado de imagen de gigs de mariposas png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6982" y="-675409"/>
            <a:ext cx="338437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esultado de imagen de gigs de mariposas png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6982" y="2137420"/>
            <a:ext cx="3161928" cy="316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22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108"/>
    </mc:Choice>
    <mc:Fallback xmlns="">
      <p:transition spd="slow" advTm="42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8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9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C:\Users\Eleni\Desktop\14 de Febrero\Diapositiva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427984" y="55324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Si cada vez que pensara en ti una estrella se apagara, no habría en el firmamento una estrella que brillara.</a:t>
            </a:r>
          </a:p>
        </p:txBody>
      </p:sp>
      <p:pic>
        <p:nvPicPr>
          <p:cNvPr id="4" name="Picture 28" descr="C:\Users\Eleni\Desktop\14 de Febrero\Diapositiva9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39" y="0"/>
            <a:ext cx="917144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C:\Users\Eleni\Desktop\14 de Febrero\Diapositiva8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39" y="0"/>
            <a:ext cx="917143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1" descr="C:\Users\Eleni\Desktop\14 de Febrero\Diapositiva8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40" y="0"/>
            <a:ext cx="917143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76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4299">
        <p14:window/>
      </p:transition>
    </mc:Choice>
    <mc:Fallback xmlns="">
      <p:transition spd="slow" advTm="442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14 de Febrero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44" y="0"/>
            <a:ext cx="9159343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95536" y="3649588"/>
            <a:ext cx="331236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Rozar tus labios siempre fue mi sueño, mi ilusión acariciarte, mi pasión tenerte entre mis brazos para toda la vida amarte.</a:t>
            </a:r>
          </a:p>
        </p:txBody>
      </p:sp>
      <p:pic>
        <p:nvPicPr>
          <p:cNvPr id="4" name="Picture 16" descr="C:\Users\Eleni\Desktop\14 de Febrero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14 de Febrero\Diapositiva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44" y="0"/>
            <a:ext cx="915934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4" descr="C:\Users\Eleni\Desktop\14 de Febrero\Diapositiva10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40" y="0"/>
            <a:ext cx="917143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92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2836">
        <p:blinds dir="vert"/>
      </p:transition>
    </mc:Choice>
    <mc:Fallback xmlns="">
      <p:transition spd="slow" advTm="42836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nodeType="withEffect">
                                  <p:stCondLst>
                                    <p:cond delay="16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0" descr="C:\Users\Eleni\Desktop\14 de Febrero\Diapositiva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40" y="0"/>
            <a:ext cx="917144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14 de Febrero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40" y="0"/>
            <a:ext cx="917144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40" y="0"/>
            <a:ext cx="917144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819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2284">
        <p14:ripple/>
      </p:transition>
    </mc:Choice>
    <mc:Fallback xmlns="">
      <p:transition spd="slow" advTm="222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8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8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0"/>
            <a:ext cx="9144000" cy="5715000"/>
            <a:chOff x="0" y="0"/>
            <a:chExt cx="9144000" cy="5715000"/>
          </a:xfrm>
        </p:grpSpPr>
        <p:pic>
          <p:nvPicPr>
            <p:cNvPr id="8194" name="Picture 2" descr="Resultado de imagen de gif de de 14 de febrero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CuadroTexto"/>
            <p:cNvSpPr txBox="1"/>
            <p:nvPr/>
          </p:nvSpPr>
          <p:spPr>
            <a:xfrm>
              <a:off x="539552" y="4513684"/>
              <a:ext cx="936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Diseño Helen</a:t>
              </a:r>
              <a:endPara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endParaRPr>
            </a:p>
          </p:txBody>
        </p:sp>
      </p:grpSp>
      <p:sp>
        <p:nvSpPr>
          <p:cNvPr id="7" name="6 Rectángulo"/>
          <p:cNvSpPr/>
          <p:nvPr/>
        </p:nvSpPr>
        <p:spPr>
          <a:xfrm>
            <a:off x="356442" y="610731"/>
            <a:ext cx="31354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Eres la primera persona que conozco con dos corazones. El tuyo y el mío. </a:t>
            </a:r>
          </a:p>
        </p:txBody>
      </p:sp>
      <p:grpSp>
        <p:nvGrpSpPr>
          <p:cNvPr id="8" name="7 Grupo"/>
          <p:cNvGrpSpPr/>
          <p:nvPr/>
        </p:nvGrpSpPr>
        <p:grpSpPr>
          <a:xfrm>
            <a:off x="0" y="0"/>
            <a:ext cx="9144000" cy="5715000"/>
            <a:chOff x="-27440" y="0"/>
            <a:chExt cx="9171439" cy="5715000"/>
          </a:xfrm>
        </p:grpSpPr>
        <p:pic>
          <p:nvPicPr>
            <p:cNvPr id="9" name="Picture 43" descr="C:\Users\Eleni\Desktop\14 de Febrero\Diapositiva130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7440" y="0"/>
              <a:ext cx="9171439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4" descr="Resultado de imagen de gif de de 14 de febrero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201" y="0"/>
              <a:ext cx="2344953" cy="2106483"/>
            </a:xfrm>
            <a:prstGeom prst="rect">
              <a:avLst/>
            </a:prstGeom>
            <a:noFill/>
            <a:effectLst>
              <a:softEdge rad="317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Resultado de imagen de gif de de 14 de febrero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404" y="1099447"/>
              <a:ext cx="3781710" cy="35161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 descr="C:\Users\Eleni\Desktop\14 de Febrero\Diapositiva13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938"/>
            <a:ext cx="9144000" cy="574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815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16"/>
    </mc:Choice>
    <mc:Fallback xmlns="">
      <p:transition spd="slow" advTm="279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7" descr="C:\Users\Eleni\Desktop\14 de Febrero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14 de Febrero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419872" y="193204"/>
            <a:ext cx="33123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Tu mirada mi hipnotiza, tu sonrisa me enamora y tus gestos me ilusionan. </a:t>
            </a:r>
            <a:endParaRPr lang="es-ES" sz="20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r>
              <a:rPr lang="es-ES" sz="20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Te </a:t>
            </a:r>
            <a:r>
              <a:rPr lang="es-ES" sz="20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adoro.</a:t>
            </a:r>
          </a:p>
        </p:txBody>
      </p:sp>
      <p:pic>
        <p:nvPicPr>
          <p:cNvPr id="6" name="Picture 11" descr="C:\Users\Eleni\Desktop\14 de Febrero\Diapositiva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494"/>
            <a:ext cx="9144000" cy="5744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Eleni\Desktop\14 de Febrero\Diapositiva1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20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069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64"/>
    </mc:Choice>
    <mc:Fallback xmlns="">
      <p:transition spd="slow" advTm="396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2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3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8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8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-27440" y="0"/>
            <a:ext cx="9171439" cy="5715000"/>
            <a:chOff x="-27440" y="0"/>
            <a:chExt cx="9171439" cy="5715000"/>
          </a:xfrm>
        </p:grpSpPr>
        <p:pic>
          <p:nvPicPr>
            <p:cNvPr id="2" name="Picture 41" descr="C:\Users\Eleni\Desktop\14 de Febrero\Diapositiva127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7440" y="0"/>
              <a:ext cx="9171439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2" descr="Resultado de imagen de gif de de 14 de febrero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2200" y="128485"/>
              <a:ext cx="1038084" cy="10380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3 Rectángulo"/>
          <p:cNvSpPr/>
          <p:nvPr/>
        </p:nvSpPr>
        <p:spPr>
          <a:xfrm>
            <a:off x="5868144" y="1057300"/>
            <a:ext cx="27573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Muchas gracias mi amor, porque gracias a ti aprendí lo que era amar de verdad, lo que es la felicidad y la tranquilidad que brinda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el saber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que existe una persona en la cual puedes confiar y que te acompañará y amará el resto de tu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vida.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7" name="Picture 6" descr="C:\Users\Eleni\Desktop\14 de Febrero\Diapositiva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40" y="1"/>
            <a:ext cx="917143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3" descr="C:\Users\Eleni\Desktop\14 de Febrero\Diapositiva15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41" y="-31449"/>
            <a:ext cx="9171439" cy="574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37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4970">
        <p14:vortex dir="r"/>
      </p:transition>
    </mc:Choice>
    <mc:Fallback xmlns="">
      <p:transition spd="slow" advTm="349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leni\Desktop\14 de Febrero\Diapositiva1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Eleni\Desktop\14 de Febrero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62" y="8334"/>
            <a:ext cx="9166662" cy="5706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5292080" y="1777380"/>
            <a:ext cx="26642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Dicen que cuando conoces al amor de tu vida, el tiempo se detiene. </a:t>
            </a:r>
          </a:p>
        </p:txBody>
      </p:sp>
      <p:pic>
        <p:nvPicPr>
          <p:cNvPr id="8" name="Picture 20" descr="C:\Users\Eleni\Desktop\14 de Febrero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62" y="0"/>
            <a:ext cx="916666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Eleni\Desktop\14 de Febrero\Diapositiva12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196" y="8334"/>
            <a:ext cx="9202196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20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37655">
        <p:circle/>
      </p:transition>
    </mc:Choice>
    <mc:Fallback xmlns="">
      <p:transition spd="slow" advTm="37655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 descr="C:\Users\Eleni\Desktop\14 de Febrero\Diapositiva1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40" y="0"/>
            <a:ext cx="917143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39552" y="553244"/>
            <a:ext cx="37444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Amor , el medico</a:t>
            </a:r>
          </a:p>
          <a:p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m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   dijo</a:t>
            </a:r>
          </a:p>
          <a:p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ue necesito urgente</a:t>
            </a:r>
          </a:p>
          <a:p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as vitaminas A,B,C,</a:t>
            </a:r>
          </a:p>
          <a:p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A= Abrazos</a:t>
            </a: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B=  Besos</a:t>
            </a: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C=  Caricias</a:t>
            </a: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¿Me curas mi Amor?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6" name="Picture 33" descr="C:\Users\Eleni\Desktop\14 de Febrero\Diapositiva1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40" y="0"/>
            <a:ext cx="917143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40" y="0"/>
            <a:ext cx="917144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002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92"/>
    </mc:Choice>
    <mc:Fallback xmlns="">
      <p:transition spd="slow" advTm="312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9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Eleni\Documents\bellisima\1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24950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ocuments\bellisima\0000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47" y="-1"/>
            <a:ext cx="9258300" cy="571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Resultado de imagen de corazon gif pn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0" y="-377302"/>
            <a:ext cx="3177633" cy="3443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esultado de imagen de corazon gif pn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8" y="3145532"/>
            <a:ext cx="3177633" cy="271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esultado de imagen de corazon gif pn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256" y="23114"/>
            <a:ext cx="3177633" cy="271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sultado de imagen de corazon gif pn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145532"/>
            <a:ext cx="3177633" cy="271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Resultado de imagen de corazon gif pn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793" y="-238844"/>
            <a:ext cx="3177633" cy="271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Resultado de imagen de corazon gif pn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068" y="3289548"/>
            <a:ext cx="3177633" cy="271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Resultado de imagen de corazon gif pn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71" y="1344464"/>
            <a:ext cx="3177633" cy="271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76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6377">
        <p14:glitter pattern="hexagon"/>
      </p:transition>
    </mc:Choice>
    <mc:Fallback xmlns="">
      <p:transition spd="slow" advTm="263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14 de Febrero\Diapositiva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848201" y="2903561"/>
            <a:ext cx="39120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cs typeface="Aharoni" panose="02010803020104030203" pitchFamily="2" charset="-79"/>
              </a:rPr>
              <a:t>Canción: Mi amor por Ti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cs typeface="Aharoni" panose="02010803020104030203" pitchFamily="2" charset="-79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292080" y="3363323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cs typeface="Aharoni" panose="02010803020104030203" pitchFamily="2" charset="-79"/>
              </a:rPr>
              <a:t>Eros </a:t>
            </a:r>
            <a:r>
              <a:rPr lang="es-E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cs typeface="Aharoni" panose="02010803020104030203" pitchFamily="2" charset="-79"/>
              </a:rPr>
              <a:t>Ramazzotti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cs typeface="Aharoni" panose="02010803020104030203" pitchFamily="2" charset="-79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292080" y="3837228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cs typeface="Aharoni" panose="02010803020104030203" pitchFamily="2" charset="-79"/>
              </a:rPr>
              <a:t>Diseño :  Helen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82517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5000">
        <p:wipe/>
      </p:transition>
    </mc:Choice>
    <mc:Fallback>
      <p:transition spd="slow" advTm="1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6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8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27"/>
            <a:ext cx="9144000" cy="19050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6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1" y="2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5"/>
            <a:ext cx="9144000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1" y="3937008"/>
            <a:ext cx="2667000" cy="189258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4" y="3492520"/>
            <a:ext cx="2362200" cy="19685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1" y="4064007"/>
            <a:ext cx="1219200" cy="825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31"/>
            <a:ext cx="533400" cy="4444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32"/>
            <a:ext cx="533400" cy="4444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28"/>
            <a:ext cx="533400" cy="4444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28"/>
            <a:ext cx="533400" cy="4444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28257340"/>
      </p:ext>
    </p:extLst>
  </p:cSld>
  <p:clrMapOvr>
    <a:masterClrMapping/>
  </p:clrMapOvr>
  <p:transition spd="slow" advTm="10927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592</TotalTime>
  <Words>230</Words>
  <Application>Microsoft Office PowerPoint</Application>
  <PresentationFormat>Presentación en pantalla (16:10)</PresentationFormat>
  <Paragraphs>24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2" baseType="lpstr">
      <vt:lpstr>Arial</vt:lpstr>
      <vt:lpstr>Kristen ITC</vt:lpstr>
      <vt:lpstr>Aharoni</vt:lpstr>
      <vt:lpstr>Calibri</vt:lpstr>
      <vt:lpstr>Harrington</vt:lpstr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14 de Febrero</dc:title>
  <dc:creator>Helen VC</dc:creator>
  <cp:keywords>Feliz San Valentin</cp:keywords>
  <cp:lastModifiedBy>Usuario</cp:lastModifiedBy>
  <cp:revision>56</cp:revision>
  <dcterms:created xsi:type="dcterms:W3CDTF">2021-02-10T20:58:44Z</dcterms:created>
  <dcterms:modified xsi:type="dcterms:W3CDTF">2021-02-12T21:30:40Z</dcterms:modified>
</cp:coreProperties>
</file>