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1" r:id="rId3"/>
    <p:sldId id="342" r:id="rId4"/>
    <p:sldId id="291" r:id="rId5"/>
    <p:sldId id="303" r:id="rId6"/>
    <p:sldId id="304" r:id="rId7"/>
    <p:sldId id="260" r:id="rId8"/>
    <p:sldId id="299" r:id="rId9"/>
    <p:sldId id="310" r:id="rId10"/>
    <p:sldId id="302" r:id="rId11"/>
    <p:sldId id="311" r:id="rId12"/>
    <p:sldId id="261" r:id="rId13"/>
    <p:sldId id="347" r:id="rId14"/>
    <p:sldId id="315" r:id="rId15"/>
    <p:sldId id="316" r:id="rId16"/>
    <p:sldId id="317" r:id="rId17"/>
    <p:sldId id="318" r:id="rId18"/>
    <p:sldId id="319" r:id="rId19"/>
    <p:sldId id="335" r:id="rId20"/>
    <p:sldId id="322" r:id="rId21"/>
    <p:sldId id="323" r:id="rId22"/>
    <p:sldId id="324" r:id="rId23"/>
    <p:sldId id="341" r:id="rId24"/>
    <p:sldId id="338" r:id="rId25"/>
    <p:sldId id="326" r:id="rId26"/>
    <p:sldId id="328" r:id="rId27"/>
    <p:sldId id="329" r:id="rId28"/>
    <p:sldId id="330" r:id="rId29"/>
    <p:sldId id="331" r:id="rId30"/>
    <p:sldId id="332" r:id="rId31"/>
    <p:sldId id="262" r:id="rId32"/>
    <p:sldId id="350" r:id="rId33"/>
    <p:sldId id="263" r:id="rId34"/>
    <p:sldId id="345" r:id="rId35"/>
    <p:sldId id="348" r:id="rId36"/>
    <p:sldId id="349" r:id="rId37"/>
    <p:sldId id="336" r:id="rId38"/>
    <p:sldId id="346" r:id="rId39"/>
    <p:sldId id="352" r:id="rId40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E7gJ+lE4e6x1CaSMNEjxg==" hashData="o3newN2ofSLeFpKNOMI0h/SZm7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151" autoAdjust="0"/>
  </p:normalViewPr>
  <p:slideViewPr>
    <p:cSldViewPr>
      <p:cViewPr varScale="1">
        <p:scale>
          <a:sx n="86" d="100"/>
          <a:sy n="86" d="100"/>
        </p:scale>
        <p:origin x="-232" y="-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5B42A-D0E9-45E2-A09A-E90CF453CF4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146AE-5D48-4B8A-9FA8-A7662AE19E5F}" type="datetimeFigureOut">
              <a:rPr lang="es-ES_tradnl" smtClean="0"/>
              <a:pPr/>
              <a:t>09/02/2015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DF623-3A1B-49AF-B1AB-B0C5172FE92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EA0ECF-01E6-413B-9DF6-4384049F601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jpeg"/><Relationship Id="rId5" Type="http://schemas.openxmlformats.org/officeDocument/2006/relationships/image" Target="../media/image26.png"/><Relationship Id="rId10" Type="http://schemas.openxmlformats.org/officeDocument/2006/relationships/image" Target="../media/image31.jpe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jpeg"/><Relationship Id="rId4" Type="http://schemas.openxmlformats.org/officeDocument/2006/relationships/image" Target="../media/image9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image" Target="../media/image10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5.png"/><Relationship Id="rId4" Type="http://schemas.openxmlformats.org/officeDocument/2006/relationships/image" Target="../media/image124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www.whitehdwallpaper.com/wp-content/uploads/2014/05/imagenes-hd-romanticas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63999" cy="51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44439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147814"/>
            <a:ext cx="3057525" cy="676276"/>
          </a:xfrm>
          <a:prstGeom prst="rect">
            <a:avLst/>
          </a:prstGeom>
          <a:noFill/>
        </p:spPr>
      </p:pic>
      <p:pic>
        <p:nvPicPr>
          <p:cNvPr id="45060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155926"/>
            <a:ext cx="5314950" cy="581026"/>
          </a:xfrm>
          <a:prstGeom prst="rect">
            <a:avLst/>
          </a:prstGeom>
          <a:noFill/>
        </p:spPr>
      </p:pic>
      <p:pic>
        <p:nvPicPr>
          <p:cNvPr id="46082" name="Picture 2" descr="http://i737.photobucket.com/albums/xx11/fondosweb1/fondos/blancos/respgr/gif/petalo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123478"/>
            <a:ext cx="3857625" cy="3857625"/>
          </a:xfrm>
          <a:prstGeom prst="rect">
            <a:avLst/>
          </a:prstGeom>
          <a:noFill/>
        </p:spPr>
      </p:pic>
      <p:pic>
        <p:nvPicPr>
          <p:cNvPr id="9" name="Picture 2" descr="http://4.bp.blogspot.com/-E6gWJuUO1Gk/UhTvC_4xuBI/AAAAAAAAQHQ/z1re7zW2-_s/s1600/fotos-de-parejas-romanticos.jpg"/>
          <p:cNvPicPr>
            <a:picLocks noChangeAspect="1" noChangeArrowheads="1"/>
          </p:cNvPicPr>
          <p:nvPr/>
        </p:nvPicPr>
        <p:blipFill>
          <a:blip r:embed="rId7" cstate="print"/>
          <a:srcRect l="34291" t="10597" r="9755"/>
          <a:stretch>
            <a:fillRect/>
          </a:stretch>
        </p:blipFill>
        <p:spPr bwMode="auto">
          <a:xfrm>
            <a:off x="5868144" y="123478"/>
            <a:ext cx="2853848" cy="34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7884368" y="4731990"/>
            <a:ext cx="104156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200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79512" y="4587974"/>
            <a:ext cx="167706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Formato 16.9</a:t>
            </a:r>
            <a:endParaRPr lang="es-ES" sz="20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san valentin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es.wallpapersma.com/wallpapers/2013/05/D%C3%ADa-de-San-Valent%C3%ADn-14-de-febrero-de-rojo-coraz%C3%B3n-el-amor-768x1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5"/>
            <a:ext cx="9144000" cy="5140935"/>
          </a:xfrm>
          <a:prstGeom prst="rect">
            <a:avLst/>
          </a:prstGeom>
          <a:noFill/>
        </p:spPr>
      </p:pic>
      <p:pic>
        <p:nvPicPr>
          <p:cNvPr id="3" name="Picture 2" descr="Poesi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419622"/>
            <a:ext cx="3810000" cy="2857500"/>
          </a:xfrm>
          <a:prstGeom prst="hear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3688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4.bp.blogspot.com/-2vp6yE_8Rtk/UZEENQynUXI/AAAAAAAACyc/Ih7McBT9FdI/s1600/Descargar+Pack+Fondos+de+pantalla+Dia+de+san+valentin+(2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6275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83518"/>
            <a:ext cx="3629025" cy="514351"/>
          </a:xfrm>
          <a:prstGeom prst="rect">
            <a:avLst/>
          </a:prstGeom>
          <a:noFill/>
        </p:spPr>
      </p:pic>
      <p:pic>
        <p:nvPicPr>
          <p:cNvPr id="4403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987574"/>
            <a:ext cx="4019550" cy="6000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3688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allpaperfc.com/pictures/2012/11/Fondos-de-pantalla-pareja-de-enamorados-6-hd-widescreen-balamu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35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11510"/>
            <a:ext cx="4600575" cy="609600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059582"/>
            <a:ext cx="3200400" cy="514351"/>
          </a:xfrm>
          <a:prstGeom prst="rect">
            <a:avLst/>
          </a:prstGeom>
          <a:noFill/>
        </p:spPr>
      </p:pic>
      <p:pic>
        <p:nvPicPr>
          <p:cNvPr id="34820" name="Picture 4" descr="http://3.bp.blogspot.com/-XFSEqODwPTY/UJz9ssOIvYI/AAAAAAAAAMI/svqXEFddRbw/s1600/dividerdividerdividersh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3291830"/>
            <a:ext cx="1828800" cy="1562100"/>
          </a:xfrm>
          <a:prstGeom prst="rect">
            <a:avLst/>
          </a:prstGeom>
          <a:noFill/>
        </p:spPr>
      </p:pic>
      <p:pic>
        <p:nvPicPr>
          <p:cNvPr id="34822" name="Picture 6" descr="http://3.bp.blogspot.com/-XFSEqODwPTY/UJz9ssOIvYI/AAAAAAAAAMI/svqXEFddRbw/s1600/dividerdividerdividersh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219822"/>
            <a:ext cx="1828800" cy="15621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fondobook.com/wp-content/uploads/2012/02/fondo_hd_169_rosas_san_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515966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.</a:t>
            </a:r>
            <a:endParaRPr lang="es-ES_tradnl" dirty="0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63838"/>
            <a:ext cx="3171825" cy="514351"/>
          </a:xfrm>
          <a:prstGeom prst="rect">
            <a:avLst/>
          </a:prstGeom>
          <a:noFill/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67894"/>
            <a:ext cx="4114800" cy="514351"/>
          </a:xfrm>
          <a:prstGeom prst="rect">
            <a:avLst/>
          </a:prstGeom>
          <a:noFill/>
        </p:spPr>
      </p:pic>
      <p:pic>
        <p:nvPicPr>
          <p:cNvPr id="43010" name="Picture 2" descr="http://www.pescadoresdehombres.org/wpimages/wpfcbf56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139702"/>
            <a:ext cx="2971800" cy="2133601"/>
          </a:xfrm>
          <a:prstGeom prst="rect">
            <a:avLst/>
          </a:prstGeom>
          <a:noFill/>
        </p:spPr>
      </p:pic>
      <p:pic>
        <p:nvPicPr>
          <p:cNvPr id="43012" name="Picture 4" descr="http://www.pescadoresdehombres.org/wpimages/wpfcbf56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83518"/>
            <a:ext cx="2971800" cy="2133601"/>
          </a:xfrm>
          <a:prstGeom prst="rect">
            <a:avLst/>
          </a:prstGeom>
          <a:noFill/>
        </p:spPr>
      </p:pic>
      <p:pic>
        <p:nvPicPr>
          <p:cNvPr id="43014" name="Picture 6" descr="http://www.pescadoresdehombres.org/wpimages/wpfcbf56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995686"/>
            <a:ext cx="2971800" cy="2133601"/>
          </a:xfrm>
          <a:prstGeom prst="rect">
            <a:avLst/>
          </a:prstGeom>
          <a:noFill/>
        </p:spPr>
      </p:pic>
      <p:pic>
        <p:nvPicPr>
          <p:cNvPr id="43016" name="Picture 8" descr="http://www.pescadoresdehombres.org/wpimages/wpfcbf56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575" y="-1020763"/>
            <a:ext cx="2971800" cy="2133601"/>
          </a:xfrm>
          <a:prstGeom prst="rect">
            <a:avLst/>
          </a:prstGeom>
          <a:noFill/>
        </p:spPr>
      </p:pic>
      <p:pic>
        <p:nvPicPr>
          <p:cNvPr id="43018" name="Picture 10" descr="http://www.pescadoresdehombres.org/wpimages/wpfcbf56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987574"/>
            <a:ext cx="2971800" cy="2133601"/>
          </a:xfrm>
          <a:prstGeom prst="rect">
            <a:avLst/>
          </a:prstGeom>
          <a:noFill/>
        </p:spPr>
      </p:pic>
      <p:pic>
        <p:nvPicPr>
          <p:cNvPr id="43020" name="Picture 12" descr="http://www.pescadoresdehombres.org/wpimages/wpfcbf56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11510"/>
            <a:ext cx="2971800" cy="213360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fondoswiki.com/Uploads/fondoswiki.com/Resoluciones/1286-1680x1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2586"/>
            <a:ext cx="9144000" cy="57144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4835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51520" y="123478"/>
            <a:ext cx="5112568" cy="576064"/>
          </a:xfrm>
          <a:prstGeom prst="round2Diag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95486"/>
            <a:ext cx="4962525" cy="514351"/>
          </a:xfrm>
          <a:prstGeom prst="rect">
            <a:avLst/>
          </a:prstGeom>
          <a:noFill/>
        </p:spPr>
      </p:pic>
      <p:sp>
        <p:nvSpPr>
          <p:cNvPr id="8" name="7 Redondear rectángulo de esquina diagonal"/>
          <p:cNvSpPr/>
          <p:nvPr/>
        </p:nvSpPr>
        <p:spPr>
          <a:xfrm>
            <a:off x="5436096" y="555526"/>
            <a:ext cx="2448272" cy="576064"/>
          </a:xfrm>
          <a:prstGeom prst="round2Diag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55526"/>
            <a:ext cx="2352675" cy="514351"/>
          </a:xfrm>
          <a:prstGeom prst="rect">
            <a:avLst/>
          </a:prstGeom>
          <a:noFill/>
        </p:spPr>
      </p:pic>
      <p:pic>
        <p:nvPicPr>
          <p:cNvPr id="10" name="Picture 2" descr="http://1.bp.blogspot.com/-O3YM9YBrTUk/VATV_BFV_vI/AAAAAAAAlU8/iGC-cLTlh7I/s1600/imagen-de-corazon-dibujado-por-muj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987574"/>
            <a:ext cx="7178675" cy="4486276"/>
          </a:xfrm>
          <a:prstGeom prst="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63500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11" name="10 Rectángulo"/>
          <p:cNvSpPr/>
          <p:nvPr/>
        </p:nvSpPr>
        <p:spPr>
          <a:xfrm>
            <a:off x="371680" y="477416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4.bp.blogspot.com/-kQe5mhksoxE/UczQ6QNq9KI/AAAAAAAAHZY/pWBzNbk3RxM/s1600/Fondos+Wallpaper+Gratis+Abstractos+(38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2521" cy="514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179512" y="4155926"/>
            <a:ext cx="5400600" cy="432048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11910"/>
            <a:ext cx="5314950" cy="576064"/>
          </a:xfrm>
          <a:prstGeom prst="rect">
            <a:avLst/>
          </a:prstGeom>
          <a:noFill/>
        </p:spPr>
      </p:pic>
      <p:pic>
        <p:nvPicPr>
          <p:cNvPr id="3994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29892">
            <a:off x="3205820" y="1941691"/>
            <a:ext cx="895350" cy="185828"/>
          </a:xfrm>
          <a:prstGeom prst="rect">
            <a:avLst/>
          </a:prstGeom>
          <a:noFill/>
        </p:spPr>
      </p:pic>
      <p:pic>
        <p:nvPicPr>
          <p:cNvPr id="39944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643758"/>
            <a:ext cx="1133475" cy="228600"/>
          </a:xfrm>
          <a:prstGeom prst="rect">
            <a:avLst/>
          </a:prstGeom>
          <a:noFill/>
        </p:spPr>
      </p:pic>
      <p:pic>
        <p:nvPicPr>
          <p:cNvPr id="39946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1995686"/>
            <a:ext cx="990600" cy="190500"/>
          </a:xfrm>
          <a:prstGeom prst="rect">
            <a:avLst/>
          </a:prstGeom>
          <a:noFill/>
        </p:spPr>
      </p:pic>
      <p:pic>
        <p:nvPicPr>
          <p:cNvPr id="39948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440572">
            <a:off x="3135724" y="2512682"/>
            <a:ext cx="981075" cy="190500"/>
          </a:xfrm>
          <a:prstGeom prst="rect">
            <a:avLst/>
          </a:prstGeom>
          <a:noFill/>
        </p:spPr>
      </p:pic>
      <p:pic>
        <p:nvPicPr>
          <p:cNvPr id="39950" name="Picture 1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488470">
            <a:off x="243912" y="2396386"/>
            <a:ext cx="981075" cy="284740"/>
          </a:xfrm>
          <a:prstGeom prst="rect">
            <a:avLst/>
          </a:prstGeom>
          <a:noFill/>
        </p:spPr>
      </p:pic>
      <p:sp>
        <p:nvSpPr>
          <p:cNvPr id="11" name="10 Proceso"/>
          <p:cNvSpPr/>
          <p:nvPr/>
        </p:nvSpPr>
        <p:spPr>
          <a:xfrm>
            <a:off x="5796136" y="4371950"/>
            <a:ext cx="2664296" cy="432048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4299942"/>
            <a:ext cx="2676525" cy="514351"/>
          </a:xfrm>
          <a:prstGeom prst="rect">
            <a:avLst/>
          </a:prstGeom>
          <a:noFill/>
        </p:spPr>
      </p:pic>
      <p:pic>
        <p:nvPicPr>
          <p:cNvPr id="32774" name="Picture 6" descr="http://www.fotosdigitalesgratis.com/noticias/fotos/Amor-enelParque2-FDG.jpg"/>
          <p:cNvPicPr>
            <a:picLocks noChangeAspect="1" noChangeArrowheads="1"/>
          </p:cNvPicPr>
          <p:nvPr/>
        </p:nvPicPr>
        <p:blipFill>
          <a:blip r:embed="rId10" cstate="print"/>
          <a:srcRect l="5545" t="22680" r="9429" b="9281"/>
          <a:stretch>
            <a:fillRect/>
          </a:stretch>
        </p:blipFill>
        <p:spPr bwMode="auto">
          <a:xfrm>
            <a:off x="4716016" y="2283718"/>
            <a:ext cx="2134400" cy="20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2776" name="Picture 8" descr="http://www.rpp.com.pe/filecdn.php?f=/fotos/actualidad/limaparqueamor140212/valentin001.jpg"/>
          <p:cNvPicPr>
            <a:picLocks noChangeAspect="1" noChangeArrowheads="1"/>
          </p:cNvPicPr>
          <p:nvPr/>
        </p:nvPicPr>
        <p:blipFill>
          <a:blip r:embed="rId11" cstate="print"/>
          <a:srcRect l="38768" t="20227" r="35948" b="3360"/>
          <a:stretch>
            <a:fillRect/>
          </a:stretch>
        </p:blipFill>
        <p:spPr bwMode="auto">
          <a:xfrm>
            <a:off x="1259632" y="1347614"/>
            <a:ext cx="1286466" cy="291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4" name="13 Rectángulo"/>
          <p:cNvSpPr/>
          <p:nvPr/>
        </p:nvSpPr>
        <p:spPr>
          <a:xfrm>
            <a:off x="299672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fondox.net/wallpapers/una-pareja-en-bicicletas-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55526"/>
            <a:ext cx="5848350" cy="5429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9672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3456178" cy="1944000"/>
          </a:xfrm>
          <a:prstGeom prst="rect">
            <a:avLst/>
          </a:prstGeom>
          <a:noFill/>
        </p:spPr>
      </p:pic>
      <p:pic>
        <p:nvPicPr>
          <p:cNvPr id="60420" name="Picture 4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51669"/>
            <a:ext cx="3456178" cy="1944000"/>
          </a:xfrm>
          <a:prstGeom prst="rect">
            <a:avLst/>
          </a:prstGeom>
          <a:noFill/>
        </p:spPr>
      </p:pic>
      <p:pic>
        <p:nvPicPr>
          <p:cNvPr id="60422" name="Picture 6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 b="30847"/>
          <a:stretch>
            <a:fillRect/>
          </a:stretch>
        </p:blipFill>
        <p:spPr bwMode="auto">
          <a:xfrm>
            <a:off x="0" y="3795886"/>
            <a:ext cx="3464563" cy="1347614"/>
          </a:xfrm>
          <a:prstGeom prst="rect">
            <a:avLst/>
          </a:prstGeom>
          <a:noFill/>
        </p:spPr>
      </p:pic>
      <p:pic>
        <p:nvPicPr>
          <p:cNvPr id="60424" name="Picture 8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3417888" cy="1922463"/>
          </a:xfrm>
          <a:prstGeom prst="rect">
            <a:avLst/>
          </a:prstGeom>
          <a:noFill/>
        </p:spPr>
      </p:pic>
      <p:pic>
        <p:nvPicPr>
          <p:cNvPr id="60426" name="Picture 10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3" y="1851669"/>
            <a:ext cx="3392175" cy="1908000"/>
          </a:xfrm>
          <a:prstGeom prst="rect">
            <a:avLst/>
          </a:prstGeom>
          <a:noFill/>
        </p:spPr>
      </p:pic>
      <p:pic>
        <p:nvPicPr>
          <p:cNvPr id="60430" name="Picture 14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 r="31544"/>
          <a:stretch>
            <a:fillRect/>
          </a:stretch>
        </p:blipFill>
        <p:spPr bwMode="auto">
          <a:xfrm>
            <a:off x="6804248" y="0"/>
            <a:ext cx="2339752" cy="1922463"/>
          </a:xfrm>
          <a:prstGeom prst="rect">
            <a:avLst/>
          </a:prstGeom>
          <a:noFill/>
        </p:spPr>
      </p:pic>
      <p:pic>
        <p:nvPicPr>
          <p:cNvPr id="9" name="Picture 14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 r="31544"/>
          <a:stretch>
            <a:fillRect/>
          </a:stretch>
        </p:blipFill>
        <p:spPr bwMode="auto">
          <a:xfrm>
            <a:off x="6804248" y="1851670"/>
            <a:ext cx="2339752" cy="1922463"/>
          </a:xfrm>
          <a:prstGeom prst="rect">
            <a:avLst/>
          </a:prstGeom>
          <a:noFill/>
        </p:spPr>
      </p:pic>
      <p:pic>
        <p:nvPicPr>
          <p:cNvPr id="11" name="Picture 6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 r="6238" b="30847"/>
          <a:stretch>
            <a:fillRect/>
          </a:stretch>
        </p:blipFill>
        <p:spPr bwMode="auto">
          <a:xfrm>
            <a:off x="3419872" y="3739500"/>
            <a:ext cx="3384376" cy="1404000"/>
          </a:xfrm>
          <a:prstGeom prst="rect">
            <a:avLst/>
          </a:prstGeom>
          <a:noFill/>
        </p:spPr>
      </p:pic>
      <p:pic>
        <p:nvPicPr>
          <p:cNvPr id="12" name="Picture 6" descr="https://presentepravoce.files.wordpress.com/2014/04/brick-wall-l_a01.jpg?w=400"/>
          <p:cNvPicPr>
            <a:picLocks noChangeAspect="1" noChangeArrowheads="1"/>
          </p:cNvPicPr>
          <p:nvPr/>
        </p:nvPicPr>
        <p:blipFill>
          <a:blip r:embed="rId2" cstate="print"/>
          <a:srcRect r="35178" b="30847"/>
          <a:stretch>
            <a:fillRect/>
          </a:stretch>
        </p:blipFill>
        <p:spPr bwMode="auto">
          <a:xfrm>
            <a:off x="6804248" y="3739500"/>
            <a:ext cx="2339752" cy="1404000"/>
          </a:xfrm>
          <a:prstGeom prst="rect">
            <a:avLst/>
          </a:prstGeom>
          <a:noFill/>
        </p:spPr>
      </p:pic>
      <p:pic>
        <p:nvPicPr>
          <p:cNvPr id="38920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7494"/>
            <a:ext cx="8782050" cy="495301"/>
          </a:xfrm>
          <a:prstGeom prst="rect">
            <a:avLst/>
          </a:prstGeom>
          <a:noFill/>
        </p:spPr>
      </p:pic>
      <p:pic>
        <p:nvPicPr>
          <p:cNvPr id="38922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09198">
            <a:off x="295929" y="1136132"/>
            <a:ext cx="2847975" cy="390526"/>
          </a:xfrm>
          <a:prstGeom prst="rect">
            <a:avLst/>
          </a:prstGeom>
          <a:noFill/>
        </p:spPr>
      </p:pic>
      <p:pic>
        <p:nvPicPr>
          <p:cNvPr id="38926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55588">
            <a:off x="629141" y="4135203"/>
            <a:ext cx="2085975" cy="419101"/>
          </a:xfrm>
          <a:prstGeom prst="rect">
            <a:avLst/>
          </a:prstGeom>
          <a:noFill/>
        </p:spPr>
      </p:pic>
      <p:pic>
        <p:nvPicPr>
          <p:cNvPr id="38928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571750"/>
            <a:ext cx="5238750" cy="1028701"/>
          </a:xfrm>
          <a:prstGeom prst="rect">
            <a:avLst/>
          </a:prstGeom>
          <a:noFill/>
        </p:spPr>
      </p:pic>
      <p:pic>
        <p:nvPicPr>
          <p:cNvPr id="38932" name="Picture 2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203598"/>
            <a:ext cx="6457950" cy="504826"/>
          </a:xfrm>
          <a:prstGeom prst="rect">
            <a:avLst/>
          </a:prstGeom>
          <a:noFill/>
        </p:spPr>
      </p:pic>
      <p:pic>
        <p:nvPicPr>
          <p:cNvPr id="38934" name="Picture 2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1779662"/>
            <a:ext cx="4010025" cy="419101"/>
          </a:xfrm>
          <a:prstGeom prst="rect">
            <a:avLst/>
          </a:prstGeom>
          <a:noFill/>
        </p:spPr>
      </p:pic>
      <p:pic>
        <p:nvPicPr>
          <p:cNvPr id="38936" name="Picture 2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2211710"/>
            <a:ext cx="3057525" cy="504826"/>
          </a:xfrm>
          <a:prstGeom prst="rect">
            <a:avLst/>
          </a:prstGeom>
          <a:noFill/>
        </p:spPr>
      </p:pic>
      <p:pic>
        <p:nvPicPr>
          <p:cNvPr id="38940" name="Picture 28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984" y="3147814"/>
            <a:ext cx="3581400" cy="600076"/>
          </a:xfrm>
          <a:prstGeom prst="rect">
            <a:avLst/>
          </a:prstGeom>
          <a:noFill/>
        </p:spPr>
      </p:pic>
      <p:pic>
        <p:nvPicPr>
          <p:cNvPr id="38942" name="Picture 30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3507854"/>
            <a:ext cx="3886200" cy="590551"/>
          </a:xfrm>
          <a:prstGeom prst="rect">
            <a:avLst/>
          </a:prstGeom>
          <a:noFill/>
        </p:spPr>
      </p:pic>
      <p:pic>
        <p:nvPicPr>
          <p:cNvPr id="38944" name="Picture 32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2" y="3939902"/>
            <a:ext cx="1657350" cy="485775"/>
          </a:xfrm>
          <a:prstGeom prst="rect">
            <a:avLst/>
          </a:prstGeom>
          <a:noFill/>
        </p:spPr>
      </p:pic>
      <p:pic>
        <p:nvPicPr>
          <p:cNvPr id="38946" name="Picture 34" descr="Rendered Im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8104" y="4299942"/>
            <a:ext cx="1581150" cy="590551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8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fondox.net/wallpapers/corazones-en-la-playa-14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23678"/>
            <a:ext cx="5934075" cy="624459"/>
          </a:xfrm>
          <a:prstGeom prst="rect">
            <a:avLst/>
          </a:prstGeom>
          <a:noFill/>
        </p:spPr>
      </p:pic>
      <p:pic>
        <p:nvPicPr>
          <p:cNvPr id="37890" name="Picture 2" descr="corazon+arena"/>
          <p:cNvPicPr>
            <a:picLocks noChangeAspect="1" noChangeArrowheads="1"/>
          </p:cNvPicPr>
          <p:nvPr/>
        </p:nvPicPr>
        <p:blipFill>
          <a:blip r:embed="rId4" cstate="print"/>
          <a:srcRect r="47323"/>
          <a:stretch>
            <a:fillRect/>
          </a:stretch>
        </p:blipFill>
        <p:spPr bwMode="auto">
          <a:xfrm rot="19879713">
            <a:off x="4669804" y="2885134"/>
            <a:ext cx="2158525" cy="21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6626" name="Picture 2" descr="http://www.fotoswiki.net/Uploads/fotoswiki.net/Resoluciones/515-1680x1050.jpg"/>
          <p:cNvPicPr>
            <a:picLocks noChangeAspect="1" noChangeArrowheads="1"/>
          </p:cNvPicPr>
          <p:nvPr/>
        </p:nvPicPr>
        <p:blipFill>
          <a:blip r:embed="rId5" cstate="print"/>
          <a:srcRect l="16002" t="36271" r="14657"/>
          <a:stretch>
            <a:fillRect/>
          </a:stretch>
        </p:blipFill>
        <p:spPr bwMode="auto">
          <a:xfrm>
            <a:off x="2555776" y="123478"/>
            <a:ext cx="4073681" cy="23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99672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maplenorth.com/wp-content/uploads/2013/01/url.jpeg"/>
          <p:cNvPicPr>
            <a:picLocks noChangeAspect="1" noChangeArrowheads="1"/>
          </p:cNvPicPr>
          <p:nvPr/>
        </p:nvPicPr>
        <p:blipFill>
          <a:blip r:embed="rId2" cstate="print"/>
          <a:srcRect b="1215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maplenorth.com/wp-content/uploads/2013/01/url.jpeg"/>
          <p:cNvPicPr>
            <a:picLocks noChangeAspect="1" noChangeArrowheads="1"/>
          </p:cNvPicPr>
          <p:nvPr/>
        </p:nvPicPr>
        <p:blipFill>
          <a:blip r:embed="rId2" cstate="print"/>
          <a:srcRect b="12153"/>
          <a:stretch>
            <a:fillRect/>
          </a:stretch>
        </p:blipFill>
        <p:spPr bwMode="auto">
          <a:xfrm>
            <a:off x="0" y="0"/>
            <a:ext cx="9144000" cy="5143500"/>
          </a:xfrm>
          <a:prstGeom prst="ellipse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allpapers.org.es/wp-content/uploads/2013/01/wallpaper-san-valentin-hd-1024x64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139702"/>
            <a:ext cx="1524000" cy="1419226"/>
          </a:xfrm>
          <a:prstGeom prst="rect">
            <a:avLst/>
          </a:prstGeom>
          <a:noFill/>
        </p:spPr>
      </p:pic>
      <p:pic>
        <p:nvPicPr>
          <p:cNvPr id="4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11510"/>
            <a:ext cx="5419725" cy="1057276"/>
          </a:xfrm>
          <a:prstGeom prst="rect">
            <a:avLst/>
          </a:prstGeom>
          <a:noFill/>
        </p:spPr>
      </p:pic>
      <p:pic>
        <p:nvPicPr>
          <p:cNvPr id="1028" name="Picture 4" descr="http://3.bp.blogspot.com/-i5oX7h0g2ys/Uj3rFVwNvAI/AAAAAAAAPXo/letdLnmvek0/s1600/San+Valentin+Wallpapers+-+Bajarlo+a+tu+pc+%252860%2529.jpg"/>
          <p:cNvPicPr>
            <a:picLocks noChangeAspect="1" noChangeArrowheads="1"/>
          </p:cNvPicPr>
          <p:nvPr/>
        </p:nvPicPr>
        <p:blipFill>
          <a:blip r:embed="rId5" cstate="print"/>
          <a:srcRect l="28575" t="9564" r="14276"/>
          <a:stretch>
            <a:fillRect/>
          </a:stretch>
        </p:blipFill>
        <p:spPr bwMode="auto">
          <a:xfrm>
            <a:off x="107504" y="3435846"/>
            <a:ext cx="1872208" cy="185167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716496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3.bp.blogspot.com/-AIx8L3xQT_4/UPmS-eOWZaI/AAAAAAABhgM/ANvTFa3s-uM/s1600/Regalos-para-el-14-de-febrero-chocolates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7494"/>
            <a:ext cx="5821960" cy="5076000"/>
          </a:xfrm>
          <a:prstGeom prst="rect">
            <a:avLst/>
          </a:prstGeom>
          <a:noFill/>
        </p:spPr>
      </p:pic>
      <p:pic>
        <p:nvPicPr>
          <p:cNvPr id="6451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67494"/>
            <a:ext cx="4714875" cy="571501"/>
          </a:xfrm>
          <a:prstGeom prst="rect">
            <a:avLst/>
          </a:prstGeom>
          <a:noFill/>
        </p:spPr>
      </p:pic>
      <p:pic>
        <p:nvPicPr>
          <p:cNvPr id="4" name="Picture 2" descr="http://norfipc.com/img/facebook/frases-amor-enviadas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499742"/>
            <a:ext cx="2876550" cy="22764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torange-es.com/photo/17/13/Rosa-en-el-d%C3%ADa-de-San-Valent%C3%ADn-1358589147_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0000" y="0"/>
            <a:ext cx="6864000" cy="5148000"/>
          </a:xfrm>
          <a:prstGeom prst="rect">
            <a:avLst/>
          </a:prstGeom>
          <a:noFill/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9502"/>
            <a:ext cx="5619750" cy="609600"/>
          </a:xfrm>
          <a:prstGeom prst="rect">
            <a:avLst/>
          </a:prstGeom>
          <a:noFill/>
        </p:spPr>
      </p:pic>
      <p:pic>
        <p:nvPicPr>
          <p:cNvPr id="32772" name="Picture 4" descr="http://actualmundo.com/wp-content/uploads/2014/11/micorazonesperfecto-imagenesconfrasesdeam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3124"/>
            <a:ext cx="3838575" cy="30003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788504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footage.framepool.com/shotimg/qf/676739734-dia-de-san-valentin-amor-bufanda-rosa-planta-exhuber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5999" cy="5184000"/>
          </a:xfrm>
          <a:prstGeom prst="rect">
            <a:avLst/>
          </a:prstGeom>
          <a:noFill/>
        </p:spPr>
      </p:pic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7534"/>
            <a:ext cx="5981700" cy="571501"/>
          </a:xfrm>
          <a:prstGeom prst="rect">
            <a:avLst/>
          </a:prstGeom>
          <a:noFill/>
        </p:spPr>
      </p:pic>
      <p:pic>
        <p:nvPicPr>
          <p:cNvPr id="31746" name="Picture 2" descr="http://i737.photobucket.com/albums/xx11/fondosweb1/fondos/blancos/respgr/gif/petal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64554"/>
            <a:ext cx="3857625" cy="3857625"/>
          </a:xfrm>
          <a:prstGeom prst="rect">
            <a:avLst/>
          </a:prstGeom>
          <a:noFill/>
        </p:spPr>
      </p:pic>
      <p:pic>
        <p:nvPicPr>
          <p:cNvPr id="31748" name="Picture 4" descr="http://i737.photobucket.com/albums/xx11/fondosweb1/fondos/blancos/respgr/gif/petal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95486"/>
            <a:ext cx="3857625" cy="3857625"/>
          </a:xfrm>
          <a:prstGeom prst="rect">
            <a:avLst/>
          </a:prstGeom>
          <a:noFill/>
        </p:spPr>
      </p:pic>
      <p:pic>
        <p:nvPicPr>
          <p:cNvPr id="31750" name="Picture 6" descr="http://i737.photobucket.com/albums/xx11/fondosweb1/fondos/blancos/respgr/gif/petal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059582"/>
            <a:ext cx="3857625" cy="3857625"/>
          </a:xfrm>
          <a:prstGeom prst="rect">
            <a:avLst/>
          </a:prstGeom>
          <a:noFill/>
        </p:spPr>
      </p:pic>
      <p:pic>
        <p:nvPicPr>
          <p:cNvPr id="31752" name="Picture 8" descr="http://i737.photobucket.com/albums/xx11/fondosweb1/fondos/blancos/respgr/gif/petal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635646"/>
            <a:ext cx="3857625" cy="38576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556256" y="477416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todopaisajes.com/Imagenes/imagen-romantica-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443958"/>
            <a:ext cx="6210300" cy="600076"/>
          </a:xfrm>
          <a:prstGeom prst="rect">
            <a:avLst/>
          </a:prstGeom>
          <a:noFill/>
        </p:spPr>
      </p:pic>
      <p:pic>
        <p:nvPicPr>
          <p:cNvPr id="20482" name="Picture 2" descr="http://3.bp.blogspot.com/-5GeFBE64WN8/UQAXj5OVl1I/AAAAAAAACR0/BNwFdfgw34M/s1600/parejas-de-amor-aleg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1635646"/>
            <a:ext cx="3708000" cy="2781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43688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jetviajes.com/viajar/fotoviajes/2014/01/pareja-islan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http://www.jetviajes.com/viajar/fotoviajes/2014/01/pareja-islan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ellipse">
            <a:avLst/>
          </a:prstGeom>
          <a:noFill/>
        </p:spPr>
      </p:pic>
      <p:pic>
        <p:nvPicPr>
          <p:cNvPr id="19458" name="Picture 2" descr="http://es.wallpaperforgirls.com/parejas/fondo-de-pantalla-para-ninas-1600x1200-785-c27548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403648" y="123478"/>
            <a:ext cx="6576000" cy="49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es.wallpapersma.com/wp-content/uploads/2013/06/Viol%C3%ADn-M%C3%BAsica-HD.jpg"/>
          <p:cNvPicPr>
            <a:picLocks noChangeAspect="1" noChangeArrowheads="1"/>
          </p:cNvPicPr>
          <p:nvPr/>
        </p:nvPicPr>
        <p:blipFill>
          <a:blip r:embed="rId2" cstate="print"/>
          <a:srcRect t="126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Proceso predefinido"/>
          <p:cNvSpPr/>
          <p:nvPr/>
        </p:nvSpPr>
        <p:spPr>
          <a:xfrm flipH="1" flipV="1">
            <a:off x="1331639" y="4371949"/>
            <a:ext cx="5472608" cy="530344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299942"/>
            <a:ext cx="5419725" cy="609600"/>
          </a:xfrm>
          <a:prstGeom prst="rect">
            <a:avLst/>
          </a:prstGeom>
          <a:noFill/>
        </p:spPr>
      </p:pic>
      <p:pic>
        <p:nvPicPr>
          <p:cNvPr id="21508" name="Picture 4" descr="http://www.fotosdigitalesgratis.com/noticias/fotos/Pareja-Mayor-Picnic-NZ-FDG.jpg"/>
          <p:cNvPicPr>
            <a:picLocks noChangeAspect="1" noChangeArrowheads="1"/>
          </p:cNvPicPr>
          <p:nvPr/>
        </p:nvPicPr>
        <p:blipFill>
          <a:blip r:embed="rId4" cstate="print"/>
          <a:srcRect l="10584" t="9403" b="9733"/>
          <a:stretch>
            <a:fillRect/>
          </a:stretch>
        </p:blipFill>
        <p:spPr bwMode="auto">
          <a:xfrm>
            <a:off x="5868000" y="1563638"/>
            <a:ext cx="3276000" cy="238199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43688" y="12347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fondos7.net/wallpaper-original/wallpapers/cena-romantica-en-la-playa-9062.jpg"/>
          <p:cNvPicPr>
            <a:picLocks noChangeAspect="1" noChangeArrowheads="1"/>
          </p:cNvPicPr>
          <p:nvPr/>
        </p:nvPicPr>
        <p:blipFill>
          <a:blip r:embed="rId2" cstate="print"/>
          <a:srcRect t="3780"/>
          <a:stretch>
            <a:fillRect/>
          </a:stretch>
        </p:blipFill>
        <p:spPr bwMode="auto">
          <a:xfrm>
            <a:off x="0" y="0"/>
            <a:ext cx="9143999" cy="5148000"/>
          </a:xfrm>
          <a:prstGeom prst="rect">
            <a:avLst/>
          </a:prstGeom>
          <a:noFill/>
        </p:spPr>
      </p:pic>
      <p:pic>
        <p:nvPicPr>
          <p:cNvPr id="7475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39502"/>
            <a:ext cx="6181725" cy="542926"/>
          </a:xfrm>
          <a:prstGeom prst="rect">
            <a:avLst/>
          </a:prstGeom>
          <a:noFill/>
        </p:spPr>
      </p:pic>
      <p:pic>
        <p:nvPicPr>
          <p:cNvPr id="27650" name="Picture 2" descr="http://joliscoeurs.j.o.pic.centerblog.net/360d4c9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03965">
            <a:off x="4045240" y="2821734"/>
            <a:ext cx="879079" cy="972000"/>
          </a:xfrm>
          <a:prstGeom prst="rect">
            <a:avLst/>
          </a:prstGeom>
          <a:noFill/>
          <a:scene3d>
            <a:camera prst="isometricOffAxis2Top"/>
            <a:lightRig rig="threePt" dir="t"/>
          </a:scene3d>
        </p:spPr>
      </p:pic>
      <p:pic>
        <p:nvPicPr>
          <p:cNvPr id="27652" name="Picture 4" descr="http://amordeimagenes.es/wp-content/uploads/2015/01/imagenes-en-movimiento-para-san-valentin-cart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011910"/>
            <a:ext cx="1119999" cy="1008000"/>
          </a:xfrm>
          <a:prstGeom prst="rect">
            <a:avLst/>
          </a:prstGeom>
          <a:noFill/>
        </p:spPr>
      </p:pic>
      <p:pic>
        <p:nvPicPr>
          <p:cNvPr id="6" name="Picture 2" descr="http://static.ellahoy.es/625X0/www/ellahoy/es/img/Nochevieja_parej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131590"/>
            <a:ext cx="3637913" cy="27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716496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https://larosadegules.files.wordpress.com/2011/12/atardec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723878"/>
            <a:ext cx="4143375" cy="1019176"/>
          </a:xfrm>
          <a:prstGeom prst="rect">
            <a:avLst/>
          </a:prstGeom>
          <a:noFill/>
        </p:spPr>
      </p:pic>
      <p:pic>
        <p:nvPicPr>
          <p:cNvPr id="26626" name="Picture 2" descr="http://3.bp.blogspot.com/-o8N-DHE8ZAQ/UeALSpIsr0I/AAAAAAAAr7U/UnAI7VE7e0Q/s1600/Te+quier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83518"/>
            <a:ext cx="4333875" cy="1323975"/>
          </a:xfrm>
          <a:prstGeom prst="rect">
            <a:avLst/>
          </a:prstGeom>
          <a:noFill/>
        </p:spPr>
      </p:pic>
      <p:pic>
        <p:nvPicPr>
          <p:cNvPr id="5" name="Picture 2" descr="https://saraygarciapsicologia.files.wordpress.com/2013/10/pareja.jpg"/>
          <p:cNvPicPr>
            <a:picLocks noChangeAspect="1" noChangeArrowheads="1"/>
          </p:cNvPicPr>
          <p:nvPr/>
        </p:nvPicPr>
        <p:blipFill>
          <a:blip r:embed="rId5" cstate="print"/>
          <a:srcRect l="9508" t="10867" r="19709"/>
          <a:stretch>
            <a:fillRect/>
          </a:stretch>
        </p:blipFill>
        <p:spPr bwMode="auto">
          <a:xfrm>
            <a:off x="3491880" y="1563638"/>
            <a:ext cx="2401423" cy="22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1.bp.blogspot.com/-9N5Fp3xAllE/USuC_BaBXdI/AAAAAAAADMQ/dQWn2BDiN10/s1600/fotos-de-paisajes-carretera-con-areas-ve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99542"/>
            <a:ext cx="5305425" cy="552451"/>
          </a:xfrm>
          <a:prstGeom prst="rect">
            <a:avLst/>
          </a:prstGeom>
          <a:noFill/>
        </p:spPr>
      </p:pic>
      <p:pic>
        <p:nvPicPr>
          <p:cNvPr id="4" name="Picture 2" descr="http://2.bp.blogspot.com/-3fpev1ygYHw/UQAXcbaHpVI/AAAAAAAACRk/7zROA5Of5CU/s1600/fotos-parejas-de-amor-para-facebo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8158" y="1707654"/>
            <a:ext cx="4415842" cy="33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12360" y="4731990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fondos7.net/wallpaper-original/wallpapers/formas-abstractas-rojo-7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poesiasdelcorazon.p.o.pic.centerblog.net/c71ded93.png"/>
          <p:cNvPicPr>
            <a:picLocks noChangeAspect="1" noChangeArrowheads="1"/>
          </p:cNvPicPr>
          <p:nvPr/>
        </p:nvPicPr>
        <p:blipFill>
          <a:blip r:embed="rId3" cstate="print"/>
          <a:srcRect t="9364"/>
          <a:stretch>
            <a:fillRect/>
          </a:stretch>
        </p:blipFill>
        <p:spPr bwMode="auto">
          <a:xfrm>
            <a:off x="395536" y="1275606"/>
            <a:ext cx="5127625" cy="34848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83518"/>
            <a:ext cx="3200400" cy="9906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st.gdefon.ru/wallpapers_original/305628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4.bp.blogspot.com/-ILVKRknAU3Q/UQAXX48jkXI/AAAAAAAACRc/y11QBTO1HHc/s1600/fotos-de-parejas-romanticas-sentimien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63999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39502"/>
            <a:ext cx="5229225" cy="5715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40352" y="4587974"/>
            <a:ext cx="9621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</a:rPr>
              <a:t>arjonadelia</a:t>
            </a:r>
            <a:r>
              <a:rPr lang="es-ES_tradnl" sz="1200" dirty="0" smtClean="0">
                <a:solidFill>
                  <a:schemeClr val="bg1"/>
                </a:solidFill>
              </a:rPr>
              <a:t>..</a:t>
            </a:r>
            <a:endParaRPr lang="es-ES_tradnl" sz="1200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71680" y="4587974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4.bp.blogspot.com/-0Xt7hBRCmv8/UQAXlDe319I/AAAAAAAACSE/dxXAxtuxKgo/s1600/imagenes-de-parejas-romanticas-facebo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63999" cy="5148000"/>
          </a:xfrm>
          <a:prstGeom prst="rect">
            <a:avLst/>
          </a:prstGeom>
          <a:noFill/>
        </p:spPr>
      </p:pic>
      <p:pic>
        <p:nvPicPr>
          <p:cNvPr id="14350" name="Picture 14" descr="http://www.imagenesberry.com/wp-content/uploads/2014/10/9102_03_2014_10_27_299_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2283718"/>
            <a:ext cx="1857375" cy="2924176"/>
          </a:xfrm>
          <a:prstGeom prst="rect">
            <a:avLst/>
          </a:prstGeom>
          <a:noFill/>
        </p:spPr>
      </p:pic>
      <p:pic>
        <p:nvPicPr>
          <p:cNvPr id="14352" name="Picture 16" descr="http://www.imagenesberry.com/wp-content/uploads/2014/10/9102_03_2014_10_27_299_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219324"/>
            <a:ext cx="1857375" cy="2924176"/>
          </a:xfrm>
          <a:prstGeom prst="rect">
            <a:avLst/>
          </a:prstGeom>
          <a:noFill/>
        </p:spPr>
      </p:pic>
      <p:pic>
        <p:nvPicPr>
          <p:cNvPr id="14354" name="Picture 18" descr="http://www.imagenesberry.com/wp-content/uploads/2014/10/9102_03_2014_10_27_299_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219324"/>
            <a:ext cx="1857375" cy="2924176"/>
          </a:xfrm>
          <a:prstGeom prst="rect">
            <a:avLst/>
          </a:prstGeom>
          <a:noFill/>
        </p:spPr>
      </p:pic>
      <p:pic>
        <p:nvPicPr>
          <p:cNvPr id="14356" name="Picture 20" descr="http://www.imagenesberry.com/wp-content/uploads/2014/10/9102_03_2014_10_27_299_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355726"/>
            <a:ext cx="1857375" cy="2924176"/>
          </a:xfrm>
          <a:prstGeom prst="rect">
            <a:avLst/>
          </a:prstGeom>
          <a:noFill/>
        </p:spPr>
      </p:pic>
      <p:pic>
        <p:nvPicPr>
          <p:cNvPr id="14358" name="Picture 22" descr="http://www.imagenesberry.com/wp-content/uploads/2014/10/9102_03_2014_10_27_299_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427734"/>
            <a:ext cx="1857375" cy="29241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88504" y="12347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2" name="Picture 4" descr="http://www.fondoswiki.com/Uploads/fondoswiki.com/ImagenesGrandes/rosas-san-valentin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6" name="Picture 4" descr="http://www.fondoswiki.com/Uploads/fondoswiki.com/ImagenesGrandes/rosas-san-valentin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5486"/>
            <a:ext cx="9144000" cy="571486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16496" y="477416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3.bp.blogspot.com/-WrYJhr_zAvE/Tx_TzVF6kbI/AAAAAAAAMaw/sqwEKg3Ttc0/s1600/fotos-hd-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27534"/>
            <a:ext cx="6019800" cy="523875"/>
          </a:xfrm>
          <a:prstGeom prst="rect">
            <a:avLst/>
          </a:prstGeom>
          <a:noFill/>
        </p:spPr>
      </p:pic>
      <p:pic>
        <p:nvPicPr>
          <p:cNvPr id="2048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203598"/>
            <a:ext cx="5248275" cy="485775"/>
          </a:xfrm>
          <a:prstGeom prst="rect">
            <a:avLst/>
          </a:prstGeom>
          <a:noFill/>
        </p:spPr>
      </p:pic>
      <p:pic>
        <p:nvPicPr>
          <p:cNvPr id="10242" name="Picture 2" descr="http://fr.wallpaperforgirls.com/amour-couples/fond-decran-pour-filles-1600x1200-96-4a192702.jpg"/>
          <p:cNvPicPr>
            <a:picLocks noChangeAspect="1" noChangeArrowheads="1"/>
          </p:cNvPicPr>
          <p:nvPr/>
        </p:nvPicPr>
        <p:blipFill>
          <a:blip r:embed="rId5" cstate="print"/>
          <a:srcRect l="20002" t="18720" r="19991"/>
          <a:stretch>
            <a:fillRect/>
          </a:stretch>
        </p:blipFill>
        <p:spPr bwMode="auto">
          <a:xfrm>
            <a:off x="0" y="2499742"/>
            <a:ext cx="2905845" cy="29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1680" y="12347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fondox.net/wallpapers/pareja-de-enamorados-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1"/>
            <a:ext cx="9144000" cy="5715001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51870"/>
            <a:ext cx="5267325" cy="485775"/>
          </a:xfrm>
          <a:prstGeom prst="rect">
            <a:avLst/>
          </a:prstGeom>
          <a:noFill/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83918"/>
            <a:ext cx="5191125" cy="4857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44488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api.ning.com/files/artf-18kvwruT6FvZlzQGn5i5uaN9syTgnyrCjdPLjRHI45kbSlZD9YhQa--yZ1JZ2ghkuzsTZUVl0Lzg129iWQ5PhSV2Vgk/Atardecerenlaplaya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1843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795886"/>
            <a:ext cx="4962525" cy="485775"/>
          </a:xfrm>
          <a:prstGeom prst="rect">
            <a:avLst/>
          </a:prstGeom>
          <a:noFill/>
        </p:spPr>
      </p:pic>
      <p:pic>
        <p:nvPicPr>
          <p:cNvPr id="18438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227934"/>
            <a:ext cx="5715000" cy="361951"/>
          </a:xfrm>
          <a:prstGeom prst="rect">
            <a:avLst/>
          </a:prstGeom>
          <a:noFill/>
        </p:spPr>
      </p:pic>
      <p:pic>
        <p:nvPicPr>
          <p:cNvPr id="8" name="Picture 2" descr="beaches couple love romanti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2283718"/>
            <a:ext cx="1943627" cy="129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widescreenwallpapers.us/wallpapers/white-dove-wings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867894"/>
            <a:ext cx="5534025" cy="495301"/>
          </a:xfrm>
          <a:prstGeom prst="rect">
            <a:avLst/>
          </a:prstGeom>
          <a:noFill/>
        </p:spPr>
      </p:pic>
      <p:pic>
        <p:nvPicPr>
          <p:cNvPr id="17412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371950"/>
            <a:ext cx="4610100" cy="361951"/>
          </a:xfrm>
          <a:prstGeom prst="rect">
            <a:avLst/>
          </a:prstGeom>
          <a:noFill/>
        </p:spPr>
      </p:pic>
      <p:pic>
        <p:nvPicPr>
          <p:cNvPr id="6" name="Picture 2" descr="http://img1.wikia.nocookie.net/__cb20070911164805/journeyman/images/thumb/4/42/Betsy_Rue01.jpg/225px-Betsy_Rue01.jpg"/>
          <p:cNvPicPr>
            <a:picLocks noChangeAspect="1" noChangeArrowheads="1"/>
          </p:cNvPicPr>
          <p:nvPr/>
        </p:nvPicPr>
        <p:blipFill>
          <a:blip r:embed="rId5" cstate="print"/>
          <a:srcRect b="17755"/>
          <a:stretch>
            <a:fillRect/>
          </a:stretch>
        </p:blipFill>
        <p:spPr bwMode="auto">
          <a:xfrm>
            <a:off x="6588224" y="339502"/>
            <a:ext cx="1514499" cy="187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43688" y="123478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portalrosas.com/Imagenes/rosas-rojas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367"/>
            <a:ext cx="9144000" cy="5714867"/>
          </a:xfrm>
          <a:prstGeom prst="rect">
            <a:avLst/>
          </a:prstGeom>
          <a:noFill/>
        </p:spPr>
      </p:pic>
      <p:pic>
        <p:nvPicPr>
          <p:cNvPr id="6146" name="Picture 2" descr="http://4.bp.blogspot.com/-O-MJA7ijlz0/Uji9QpzmacI/AAAAAAAAQnA/KKKsy4wmfLE/s1600/fotos-de-novios-besandose.jpg"/>
          <p:cNvPicPr>
            <a:picLocks noChangeAspect="1" noChangeArrowheads="1"/>
          </p:cNvPicPr>
          <p:nvPr/>
        </p:nvPicPr>
        <p:blipFill>
          <a:blip r:embed="rId3" cstate="print"/>
          <a:srcRect l="19699" r="31811" b="27265"/>
          <a:stretch>
            <a:fillRect/>
          </a:stretch>
        </p:blipFill>
        <p:spPr bwMode="auto">
          <a:xfrm>
            <a:off x="3059832" y="843558"/>
            <a:ext cx="2304256" cy="259228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es.wallpaperforgirls.com/parejas/fondo-de-pantalla-para-ninas-1600x900-800-c9a453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fondoswiki.com/Uploads/fondoswiki.com/ImagenesGrandes/ramo-rosas-ro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766"/>
            <a:ext cx="9144000" cy="685826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788504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fondosblackberry.com/user-content/uploads/wall/o/41/Source-R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3" name="Picture 2" descr="http://1.bp.blogspot.com/-oqfdLXgX_pI/Uqxs8MwIYTI/AAAAAAAAQRc/vJ4ld01OTF8/s1600/parejas-cari%25C3%25B1osos.jpg"/>
          <p:cNvPicPr>
            <a:picLocks noChangeAspect="1" noChangeArrowheads="1"/>
          </p:cNvPicPr>
          <p:nvPr/>
        </p:nvPicPr>
        <p:blipFill>
          <a:blip r:embed="rId3" cstate="print"/>
          <a:srcRect l="11365" t="8081" r="36183" b="13589"/>
          <a:stretch>
            <a:fillRect/>
          </a:stretch>
        </p:blipFill>
        <p:spPr bwMode="auto">
          <a:xfrm>
            <a:off x="2123728" y="1707654"/>
            <a:ext cx="4320480" cy="40324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71680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3.bp.blogspot.com/-_dcV4y1TtbY/UYHBhb0AxbI/AAAAAAAAAV0/uKCWRQ-W4OY/s1600/Descargar+Pack+Fondos+de+pantalla+Dia+de+san+valentin+(12).jpg"/>
          <p:cNvPicPr>
            <a:picLocks noChangeAspect="1" noChangeArrowheads="1"/>
          </p:cNvPicPr>
          <p:nvPr/>
        </p:nvPicPr>
        <p:blipFill>
          <a:blip r:embed="rId2" cstate="print"/>
          <a:srcRect t="5040" b="496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9156" name="Picture 4" descr="http://videos.starmedia.com/imagenes/2014/02/Video-de-Victoria%E2%80%99s-Secret-para-San-Valent%C3%ADn-2014.jpg"/>
          <p:cNvPicPr>
            <a:picLocks noChangeAspect="1" noChangeArrowheads="1"/>
          </p:cNvPicPr>
          <p:nvPr/>
        </p:nvPicPr>
        <p:blipFill>
          <a:blip r:embed="rId3" cstate="print"/>
          <a:srcRect l="10800" r="7121" b="33041"/>
          <a:stretch>
            <a:fillRect/>
          </a:stretch>
        </p:blipFill>
        <p:spPr bwMode="auto">
          <a:xfrm>
            <a:off x="1259632" y="2911252"/>
            <a:ext cx="2736304" cy="22322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788504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2.bp.blogspot.com/-veH9er25ZgY/VNS-Lin93DI/AAAAAAAAPxY/iwaV9RsExxI/s1600/imagenes-san-valentin.jpg"/>
          <p:cNvPicPr>
            <a:picLocks noChangeAspect="1" noChangeArrowheads="1"/>
          </p:cNvPicPr>
          <p:nvPr/>
        </p:nvPicPr>
        <p:blipFill>
          <a:blip r:embed="rId2" cstate="print"/>
          <a:srcRect t="11450" b="324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0180" name="Picture 4" descr="http://wallpaperfc.com/pictures/2012/10/Wallpaper-emo-hd-pantalla-parejas-de-enamorados-real-madrid-in.jpg"/>
          <p:cNvPicPr>
            <a:picLocks noChangeAspect="1" noChangeArrowheads="1"/>
          </p:cNvPicPr>
          <p:nvPr/>
        </p:nvPicPr>
        <p:blipFill>
          <a:blip r:embed="rId3" cstate="print"/>
          <a:srcRect l="42671"/>
          <a:stretch>
            <a:fillRect/>
          </a:stretch>
        </p:blipFill>
        <p:spPr bwMode="auto">
          <a:xfrm>
            <a:off x="-180528" y="2571750"/>
            <a:ext cx="3095744" cy="303601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15696" y="195486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fondos7.net/wallpaper-original/wallpapers/render-abstracto-2614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://hablandodelasunto.com.ar/wp-content/uploads/2014/12/frases-de-amor-alimenta-el-corazon-04.jpg"/>
          <p:cNvPicPr>
            <a:picLocks noChangeAspect="1" noChangeArrowheads="1"/>
          </p:cNvPicPr>
          <p:nvPr/>
        </p:nvPicPr>
        <p:blipFill>
          <a:blip r:embed="rId3" cstate="print"/>
          <a:srcRect l="12670" r="13420" b="4973"/>
          <a:stretch>
            <a:fillRect/>
          </a:stretch>
        </p:blipFill>
        <p:spPr bwMode="auto">
          <a:xfrm>
            <a:off x="683568" y="195486"/>
            <a:ext cx="2520280" cy="32403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12" descr="https://encrypted-tbn2.gstatic.com/images?q=tbn:ANd9GcQ8eTmmFlqpeE6j_qgRvadfcZ3fhXhGQZlyGkpH48qURo0Cbvf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55526"/>
            <a:ext cx="2466975" cy="184785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074" name="Picture 2" descr="http://www.misimagenestiernas.com/wp-content/uploads/2014/06/imagenes-de-amor-con-frases-en-hd-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2931790"/>
            <a:ext cx="2812508" cy="198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515696" y="4587974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allpapers.org.es/wp-content/uploads/2013/01/fondos-para-fotos-de-san-valentin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2586"/>
            <a:ext cx="9144000" cy="5715001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771550"/>
            <a:ext cx="1600200" cy="514351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491630"/>
            <a:ext cx="3352800" cy="542926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211710"/>
            <a:ext cx="876300" cy="381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5696" y="4659982"/>
            <a:ext cx="10415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Pps</a:t>
            </a:r>
            <a:r>
              <a:rPr lang="es-ES" sz="1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Mari Tere</a:t>
            </a:r>
            <a:endParaRPr lang="es-ES_tradnl" sz="1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176</Words>
  <Application>Microsoft Office PowerPoint</Application>
  <PresentationFormat>Presentación en pantalla (16:9)</PresentationFormat>
  <Paragraphs>68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309</cp:revision>
  <dcterms:created xsi:type="dcterms:W3CDTF">2015-02-06T21:34:36Z</dcterms:created>
  <dcterms:modified xsi:type="dcterms:W3CDTF">2015-02-08T23:02:16Z</dcterms:modified>
</cp:coreProperties>
</file>