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3" r:id="rId17"/>
    <p:sldId id="293" r:id="rId18"/>
    <p:sldId id="274" r:id="rId19"/>
    <p:sldId id="275" r:id="rId20"/>
    <p:sldId id="287" r:id="rId21"/>
    <p:sldId id="285" r:id="rId22"/>
    <p:sldId id="288" r:id="rId23"/>
    <p:sldId id="286" r:id="rId24"/>
    <p:sldId id="290" r:id="rId25"/>
    <p:sldId id="292" r:id="rId26"/>
    <p:sldId id="294" r:id="rId27"/>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rkSh6syCDR4zEP5ZhAX0Q==" hashData="+A3zEVLBxnRvRKD/MXMaP5opSeI="/>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6" d="100"/>
          <a:sy n="46" d="100"/>
        </p:scale>
        <p:origin x="-95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853D28-9B0A-4623-A0AE-2205C6782A2D}" type="datetimeFigureOut">
              <a:rPr lang="es-ES_tradnl" smtClean="0"/>
              <a:pPr/>
              <a:t>29/01/2013</a:t>
            </a:fld>
            <a:endParaRPr lang="es-ES_tradn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E763A7C-6ACB-47D2-8317-E84084A41207}"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23F1A1D1-505A-4F47-A74B-D822E62AEF2F}" type="slidenum">
              <a:rPr lang="es-ES_tradnl" smtClean="0"/>
              <a:pPr/>
              <a:t>6</a:t>
            </a:fld>
            <a:endParaRPr lang="es-ES_tradnl"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3CC137DD-C322-4759-A044-E8E18F0394F2}" type="datetimeFigureOut">
              <a:rPr lang="es-ES_tradnl" smtClean="0"/>
              <a:pPr/>
              <a:t>29/01/2013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6D1C6608-DC76-4359-ADBE-4E44E626907F}" type="slidenum">
              <a:rPr lang="es-ES_tradnl" smtClean="0"/>
              <a:pPr/>
              <a:t>‹Nº›</a:t>
            </a:fld>
            <a:endParaRPr lang="es-ES_tradn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3CC137DD-C322-4759-A044-E8E18F0394F2}" type="datetimeFigureOut">
              <a:rPr lang="es-ES_tradnl" smtClean="0"/>
              <a:pPr/>
              <a:t>29/01/2013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6D1C6608-DC76-4359-ADBE-4E44E626907F}" type="slidenum">
              <a:rPr lang="es-ES_tradnl" smtClean="0"/>
              <a:pPr/>
              <a:t>‹Nº›</a:t>
            </a:fld>
            <a:endParaRPr lang="es-ES_tradn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CC137DD-C322-4759-A044-E8E18F0394F2}" type="datetimeFigureOut">
              <a:rPr lang="es-ES_tradnl" smtClean="0"/>
              <a:pPr/>
              <a:t>29/01/2013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6D1C6608-DC76-4359-ADBE-4E44E626907F}" type="slidenum">
              <a:rPr lang="es-ES_tradnl" smtClean="0"/>
              <a:pPr/>
              <a:t>‹Nº›</a:t>
            </a:fld>
            <a:endParaRPr lang="es-ES_tradn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3CC137DD-C322-4759-A044-E8E18F0394F2}" type="datetimeFigureOut">
              <a:rPr lang="es-ES_tradnl" smtClean="0"/>
              <a:pPr/>
              <a:t>29/01/2013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6D1C6608-DC76-4359-ADBE-4E44E626907F}" type="slidenum">
              <a:rPr lang="es-ES_tradnl" smtClean="0"/>
              <a:pPr/>
              <a:t>‹Nº›</a:t>
            </a:fld>
            <a:endParaRPr lang="es-ES_tradn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3CC137DD-C322-4759-A044-E8E18F0394F2}" type="datetimeFigureOut">
              <a:rPr lang="es-ES_tradnl" smtClean="0"/>
              <a:pPr/>
              <a:t>29/01/2013</a:t>
            </a:fld>
            <a:endParaRPr lang="es-ES_tradnl" dirty="0"/>
          </a:p>
        </p:txBody>
      </p:sp>
      <p:sp>
        <p:nvSpPr>
          <p:cNvPr id="8" name="7 Marcador de pie de página"/>
          <p:cNvSpPr>
            <a:spLocks noGrp="1"/>
          </p:cNvSpPr>
          <p:nvPr>
            <p:ph type="ftr" sz="quarter" idx="11"/>
          </p:nvPr>
        </p:nvSpPr>
        <p:spPr/>
        <p:txBody>
          <a:bodyPr/>
          <a:lstStyle/>
          <a:p>
            <a:endParaRPr lang="es-ES_tradnl" dirty="0"/>
          </a:p>
        </p:txBody>
      </p:sp>
      <p:sp>
        <p:nvSpPr>
          <p:cNvPr id="9" name="8 Marcador de número de diapositiva"/>
          <p:cNvSpPr>
            <a:spLocks noGrp="1"/>
          </p:cNvSpPr>
          <p:nvPr>
            <p:ph type="sldNum" sz="quarter" idx="12"/>
          </p:nvPr>
        </p:nvSpPr>
        <p:spPr/>
        <p:txBody>
          <a:bodyPr/>
          <a:lstStyle/>
          <a:p>
            <a:fld id="{6D1C6608-DC76-4359-ADBE-4E44E626907F}" type="slidenum">
              <a:rPr lang="es-ES_tradnl" smtClean="0"/>
              <a:pPr/>
              <a:t>‹Nº›</a:t>
            </a:fld>
            <a:endParaRPr lang="es-ES_tradn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3CC137DD-C322-4759-A044-E8E18F0394F2}" type="datetimeFigureOut">
              <a:rPr lang="es-ES_tradnl" smtClean="0"/>
              <a:pPr/>
              <a:t>29/01/2013</a:t>
            </a:fld>
            <a:endParaRPr lang="es-ES_tradnl" dirty="0"/>
          </a:p>
        </p:txBody>
      </p:sp>
      <p:sp>
        <p:nvSpPr>
          <p:cNvPr id="4" name="3 Marcador de pie de página"/>
          <p:cNvSpPr>
            <a:spLocks noGrp="1"/>
          </p:cNvSpPr>
          <p:nvPr>
            <p:ph type="ftr" sz="quarter" idx="11"/>
          </p:nvPr>
        </p:nvSpPr>
        <p:spPr/>
        <p:txBody>
          <a:bodyPr/>
          <a:lstStyle/>
          <a:p>
            <a:endParaRPr lang="es-ES_tradnl" dirty="0"/>
          </a:p>
        </p:txBody>
      </p:sp>
      <p:sp>
        <p:nvSpPr>
          <p:cNvPr id="5" name="4 Marcador de número de diapositiva"/>
          <p:cNvSpPr>
            <a:spLocks noGrp="1"/>
          </p:cNvSpPr>
          <p:nvPr>
            <p:ph type="sldNum" sz="quarter" idx="12"/>
          </p:nvPr>
        </p:nvSpPr>
        <p:spPr/>
        <p:txBody>
          <a:bodyPr/>
          <a:lstStyle/>
          <a:p>
            <a:fld id="{6D1C6608-DC76-4359-ADBE-4E44E626907F}" type="slidenum">
              <a:rPr lang="es-ES_tradnl" smtClean="0"/>
              <a:pPr/>
              <a:t>‹Nº›</a:t>
            </a:fld>
            <a:endParaRPr lang="es-ES_tradn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CC137DD-C322-4759-A044-E8E18F0394F2}" type="datetimeFigureOut">
              <a:rPr lang="es-ES_tradnl" smtClean="0"/>
              <a:pPr/>
              <a:t>29/01/2013</a:t>
            </a:fld>
            <a:endParaRPr lang="es-ES_tradnl" dirty="0"/>
          </a:p>
        </p:txBody>
      </p:sp>
      <p:sp>
        <p:nvSpPr>
          <p:cNvPr id="3" name="2 Marcador de pie de página"/>
          <p:cNvSpPr>
            <a:spLocks noGrp="1"/>
          </p:cNvSpPr>
          <p:nvPr>
            <p:ph type="ftr" sz="quarter" idx="11"/>
          </p:nvPr>
        </p:nvSpPr>
        <p:spPr/>
        <p:txBody>
          <a:bodyPr/>
          <a:lstStyle/>
          <a:p>
            <a:endParaRPr lang="es-ES_tradnl" dirty="0"/>
          </a:p>
        </p:txBody>
      </p:sp>
      <p:sp>
        <p:nvSpPr>
          <p:cNvPr id="4" name="3 Marcador de número de diapositiva"/>
          <p:cNvSpPr>
            <a:spLocks noGrp="1"/>
          </p:cNvSpPr>
          <p:nvPr>
            <p:ph type="sldNum" sz="quarter" idx="12"/>
          </p:nvPr>
        </p:nvSpPr>
        <p:spPr/>
        <p:txBody>
          <a:bodyPr/>
          <a:lstStyle/>
          <a:p>
            <a:fld id="{6D1C6608-DC76-4359-ADBE-4E44E626907F}" type="slidenum">
              <a:rPr lang="es-ES_tradnl" smtClean="0"/>
              <a:pPr/>
              <a:t>‹Nº›</a:t>
            </a:fld>
            <a:endParaRPr lang="es-ES_tradn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CC137DD-C322-4759-A044-E8E18F0394F2}" type="datetimeFigureOut">
              <a:rPr lang="es-ES_tradnl" smtClean="0"/>
              <a:pPr/>
              <a:t>29/01/2013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6D1C6608-DC76-4359-ADBE-4E44E626907F}" type="slidenum">
              <a:rPr lang="es-ES_tradnl" smtClean="0"/>
              <a:pPr/>
              <a:t>‹Nº›</a:t>
            </a:fld>
            <a:endParaRPr lang="es-ES_tradn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CC137DD-C322-4759-A044-E8E18F0394F2}" type="datetimeFigureOut">
              <a:rPr lang="es-ES_tradnl" smtClean="0"/>
              <a:pPr/>
              <a:t>29/01/2013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6D1C6608-DC76-4359-ADBE-4E44E626907F}" type="slidenum">
              <a:rPr lang="es-ES_tradnl" smtClean="0"/>
              <a:pPr/>
              <a:t>‹Nº›</a:t>
            </a:fld>
            <a:endParaRPr lang="es-ES_tradn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3CC137DD-C322-4759-A044-E8E18F0394F2}" type="datetimeFigureOut">
              <a:rPr lang="es-ES_tradnl" smtClean="0"/>
              <a:pPr/>
              <a:t>29/01/2013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6D1C6608-DC76-4359-ADBE-4E44E626907F}" type="slidenum">
              <a:rPr lang="es-ES_tradnl" smtClean="0"/>
              <a:pPr/>
              <a:t>‹Nº›</a:t>
            </a:fld>
            <a:endParaRPr lang="es-ES_tradn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3CC137DD-C322-4759-A044-E8E18F0394F2}" type="datetimeFigureOut">
              <a:rPr lang="es-ES_tradnl" smtClean="0"/>
              <a:pPr/>
              <a:t>29/01/2013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6D1C6608-DC76-4359-ADBE-4E44E626907F}" type="slidenum">
              <a:rPr lang="es-ES_tradnl" smtClean="0"/>
              <a:pPr/>
              <a:t>‹Nº›</a:t>
            </a:fld>
            <a:endParaRPr lang="es-ES_tradnl"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dirty="0">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dirty="0">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212CF8C-F36A-492C-887D-7909C55DFD0E}" type="slidenum">
              <a:rPr lang="es-ES_tradnl">
                <a:solidFill>
                  <a:srgbClr val="000000"/>
                </a:solidFill>
              </a:rPr>
              <a:pPr/>
              <a:t>‹Nº›</a:t>
            </a:fld>
            <a:endParaRPr lang="es-ES_tradnl" dirty="0">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C137DD-C322-4759-A044-E8E18F0394F2}" type="datetimeFigureOut">
              <a:rPr lang="es-ES_tradnl" smtClean="0"/>
              <a:pPr/>
              <a:t>29/01/2013</a:t>
            </a:fld>
            <a:endParaRPr lang="es-ES_tradnl"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1C6608-DC76-4359-ADBE-4E44E626907F}"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dirty="0"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dirty="0"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404590FF-1E8E-42DF-A9DB-4E515AE61288}" type="slidenum">
              <a:rPr lang="es-ES_tradnl" smtClean="0">
                <a:solidFill>
                  <a:srgbClr val="000000"/>
                </a:solidFill>
              </a:rPr>
              <a:pPr fontAlgn="base">
                <a:spcBef>
                  <a:spcPct val="0"/>
                </a:spcBef>
                <a:spcAft>
                  <a:spcPct val="0"/>
                </a:spcAft>
              </a:pPr>
              <a:t>‹Nº›</a:t>
            </a:fld>
            <a:endParaRPr lang="es-ES_tradnl" dirty="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fonditos.com/includes/imagen.php?ruta=/wallpapers/1024x768/00539.jpg&amp;nombre=resplandeciente-1024x768.jp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6.xml.rels><?xml version="1.0" encoding="UTF-8" standalone="yes"?>
<Relationships xmlns="http://schemas.openxmlformats.org/package/2006/relationships"><Relationship Id="rId8" Type="http://schemas.openxmlformats.org/officeDocument/2006/relationships/image" Target="../media/image17.gif"/><Relationship Id="rId3" Type="http://schemas.openxmlformats.org/officeDocument/2006/relationships/image" Target="../media/image12.png"/><Relationship Id="rId7"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gif"/><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fonditos.com/includes/imagen.php?ruta=/wallpapers/1024x768/03206.jpg&amp;nombre=gran_nostalgia-1024x768.jpg" TargetMode="External"/><Relationship Id="rId1" Type="http://schemas.openxmlformats.org/officeDocument/2006/relationships/slideLayout" Target="../slideLayouts/slideLayout2.xml"/><Relationship Id="rId4" Type="http://schemas.openxmlformats.org/officeDocument/2006/relationships/image" Target="../media/image19.gif"/></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gif"/><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fonditos.com/includes/imagen.php?ruta=/wallpapers/1024x768/11900.jpg&amp;nombre=sorprendida_por_un_beso-1024x768.jpg"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fonditos.com/includes/imagen.php?ruta=/wallpapers/1024x768/08286.jpg&amp;nombre=hada_de_oro-1024x768.jpg" TargetMode="External"/><Relationship Id="rId1" Type="http://schemas.openxmlformats.org/officeDocument/2006/relationships/slideLayout" Target="../slideLayouts/slideLayout2.xml"/><Relationship Id="rId6" Type="http://schemas.openxmlformats.org/officeDocument/2006/relationships/image" Target="../media/image29.gif"/><Relationship Id="rId5" Type="http://schemas.openxmlformats.org/officeDocument/2006/relationships/image" Target="../media/image28.gif"/><Relationship Id="rId4" Type="http://schemas.openxmlformats.org/officeDocument/2006/relationships/hyperlink" Target="http://es.tinypic.com/?ref=e68x3d"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www.fonditos.com/includes/imagen.php?ruta=/wallpapers/1024x768/09074.jpg&amp;nombre=hada_blanca-1024x768.jpg" TargetMode="External"/><Relationship Id="rId1" Type="http://schemas.openxmlformats.org/officeDocument/2006/relationships/slideLayout" Target="../slideLayouts/slideLayout2.xml"/><Relationship Id="rId4" Type="http://schemas.openxmlformats.org/officeDocument/2006/relationships/image" Target="../media/image31.gif"/></Relationships>
</file>

<file path=ppt/slides/_rels/slide14.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35.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hyperlink" Target="http://www.fonditos.com/includes/imagen.php?ruta=/wallpapers/1024x768/01818.jpg&amp;nombre=el_cielo_es_el_limite-1024x768.jpg" TargetMode="External"/><Relationship Id="rId1" Type="http://schemas.openxmlformats.org/officeDocument/2006/relationships/slideLayout" Target="../slideLayouts/slideLayout2.xml"/><Relationship Id="rId6" Type="http://schemas.openxmlformats.org/officeDocument/2006/relationships/image" Target="../media/image40.gif"/><Relationship Id="rId5" Type="http://schemas.openxmlformats.org/officeDocument/2006/relationships/image" Target="../media/image39.gif"/><Relationship Id="rId4" Type="http://schemas.openxmlformats.org/officeDocument/2006/relationships/image" Target="../media/image38.jpeg"/></Relationships>
</file>

<file path=ppt/slides/_rels/slide1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www.fonditos.com/includes/imagen.php?ruta=/wallpapers/1024x768/05947.jpg&amp;nombre=hada-1024x768.jpg" TargetMode="External"/><Relationship Id="rId1" Type="http://schemas.openxmlformats.org/officeDocument/2006/relationships/slideLayout" Target="../slideLayouts/slideLayout2.xml"/><Relationship Id="rId4" Type="http://schemas.openxmlformats.org/officeDocument/2006/relationships/image" Target="../media/image42.gif"/></Relationships>
</file>

<file path=ppt/slides/_rels/slide1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www.fonditos.com/includes/imagen.php?ruta=/wallpapers/1024x768/00528.jpg&amp;nombre=la_dama_del_viento-1024x768.jpg" TargetMode="External"/><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1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fonditos.com/includes/imagen.php?ruta=/wallpapers/1024x768/01726.jpg&amp;nombre=hablame-1024x768.jpg" TargetMode="External"/><Relationship Id="rId1" Type="http://schemas.openxmlformats.org/officeDocument/2006/relationships/slideLayout" Target="../slideLayouts/slideLayout2.xml"/><Relationship Id="rId4" Type="http://schemas.openxmlformats.org/officeDocument/2006/relationships/image" Target="../media/image46.gif"/></Relationships>
</file>

<file path=ppt/slides/_rels/slide20.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png"/><Relationship Id="rId1" Type="http://schemas.openxmlformats.org/officeDocument/2006/relationships/slideLayout" Target="../slideLayouts/slideLayout2.xml"/><Relationship Id="rId4" Type="http://schemas.openxmlformats.org/officeDocument/2006/relationships/image" Target="../media/image51.gif"/></Relationships>
</file>

<file path=ppt/slides/_rels/slide2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 Id="rId4" Type="http://schemas.openxmlformats.org/officeDocument/2006/relationships/image" Target="../media/image54.gif"/></Relationships>
</file>

<file path=ppt/slides/_rels/slide23.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8.gif"/><Relationship Id="rId7" Type="http://schemas.openxmlformats.org/officeDocument/2006/relationships/image" Target="../media/image62.gif"/><Relationship Id="rId2" Type="http://schemas.openxmlformats.org/officeDocument/2006/relationships/image" Target="../media/image57.jpeg"/><Relationship Id="rId1" Type="http://schemas.openxmlformats.org/officeDocument/2006/relationships/slideLayout" Target="../slideLayouts/slideLayout2.xml"/><Relationship Id="rId6" Type="http://schemas.openxmlformats.org/officeDocument/2006/relationships/image" Target="../media/image61.gif"/><Relationship Id="rId5" Type="http://schemas.openxmlformats.org/officeDocument/2006/relationships/image" Target="../media/image60.jpeg"/><Relationship Id="rId4" Type="http://schemas.openxmlformats.org/officeDocument/2006/relationships/image" Target="../media/image59.jpeg"/></Relationships>
</file>

<file path=ppt/slides/_rels/slide2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style>
          <a:lnRef idx="0">
            <a:schemeClr val="accent2"/>
          </a:lnRef>
          <a:fillRef idx="3">
            <a:schemeClr val="accent2"/>
          </a:fillRef>
          <a:effectRef idx="3">
            <a:schemeClr val="accent2"/>
          </a:effectRef>
          <a:fontRef idx="minor">
            <a:schemeClr val="lt1"/>
          </a:fontRef>
        </p:style>
        <p:txBody>
          <a:bodyPr/>
          <a:lstStyle/>
          <a:p>
            <a:endParaRPr lang="es-ES_tradnl" dirty="0"/>
          </a:p>
        </p:txBody>
      </p:sp>
      <p:sp>
        <p:nvSpPr>
          <p:cNvPr id="3" name="2 Subtítulo"/>
          <p:cNvSpPr>
            <a:spLocks noGrp="1"/>
          </p:cNvSpPr>
          <p:nvPr>
            <p:ph type="subTitle" idx="1"/>
          </p:nvPr>
        </p:nvSpPr>
        <p:spPr/>
        <p:txBody>
          <a:bodyPr/>
          <a:lstStyle/>
          <a:p>
            <a:endParaRPr lang="es-ES_tradnl" dirty="0"/>
          </a:p>
        </p:txBody>
      </p:sp>
      <p:sp>
        <p:nvSpPr>
          <p:cNvPr id="5" name="4 Rectángulo"/>
          <p:cNvSpPr/>
          <p:nvPr/>
        </p:nvSpPr>
        <p:spPr>
          <a:xfrm>
            <a:off x="3643306" y="2928934"/>
            <a:ext cx="3102131" cy="1569660"/>
          </a:xfrm>
          <a:prstGeom prst="rect">
            <a:avLst/>
          </a:prstGeom>
          <a:noFill/>
        </p:spPr>
        <p:txBody>
          <a:bodyPr wrap="none" lIns="91440" tIns="45720" rIns="91440" bIns="45720">
            <a:spAutoFit/>
          </a:bodyPr>
          <a:lstStyle/>
          <a:p>
            <a:pPr algn="ctr"/>
            <a:r>
              <a:rPr lang="es-ES_tradnl" sz="4800" b="1" cap="none" spc="0" dirty="0" smtClean="0">
                <a:ln w="18000">
                  <a:solidFill>
                    <a:schemeClr val="accent2">
                      <a:satMod val="140000"/>
                    </a:schemeClr>
                  </a:solidFill>
                  <a:prstDash val="solid"/>
                  <a:miter lim="800000"/>
                </a:ln>
                <a:solidFill>
                  <a:schemeClr val="accent2">
                    <a:lumMod val="20000"/>
                    <a:lumOff val="80000"/>
                  </a:schemeClr>
                </a:solidFill>
                <a:effectLst>
                  <a:outerShdw blurRad="25500" dist="23000" dir="7020000" algn="tl">
                    <a:srgbClr val="000000">
                      <a:alpha val="50000"/>
                    </a:srgbClr>
                  </a:outerShdw>
                </a:effectLst>
                <a:latin typeface="Brush Script MT" pitchFamily="66" charset="0"/>
              </a:rPr>
              <a:t>LLÉNALO  </a:t>
            </a:r>
          </a:p>
          <a:p>
            <a:pPr algn="ctr"/>
            <a:r>
              <a:rPr lang="es-ES_tradnl" sz="4800" b="1" cap="none" spc="0" dirty="0" smtClean="0">
                <a:ln w="18000">
                  <a:solidFill>
                    <a:schemeClr val="accent2">
                      <a:satMod val="140000"/>
                    </a:schemeClr>
                  </a:solidFill>
                  <a:prstDash val="solid"/>
                  <a:miter lim="800000"/>
                </a:ln>
                <a:solidFill>
                  <a:schemeClr val="accent2">
                    <a:lumMod val="20000"/>
                    <a:lumOff val="80000"/>
                  </a:schemeClr>
                </a:solidFill>
                <a:effectLst>
                  <a:outerShdw blurRad="25500" dist="23000" dir="7020000" algn="tl">
                    <a:srgbClr val="000000">
                      <a:alpha val="50000"/>
                    </a:srgbClr>
                  </a:outerShdw>
                </a:effectLst>
                <a:latin typeface="Brush Script MT" pitchFamily="66" charset="0"/>
              </a:rPr>
              <a:t>DE AMOR </a:t>
            </a:r>
            <a:endParaRPr lang="es-ES_tradnl" sz="4800" b="1" cap="none" spc="0" dirty="0">
              <a:ln w="18000">
                <a:solidFill>
                  <a:schemeClr val="accent2">
                    <a:satMod val="140000"/>
                  </a:schemeClr>
                </a:solidFill>
                <a:prstDash val="solid"/>
                <a:miter lim="800000"/>
              </a:ln>
              <a:solidFill>
                <a:schemeClr val="accent2">
                  <a:lumMod val="20000"/>
                  <a:lumOff val="80000"/>
                </a:schemeClr>
              </a:solidFill>
              <a:effectLst>
                <a:outerShdw blurRad="25500" dist="23000" dir="7020000" algn="tl">
                  <a:srgbClr val="000000">
                    <a:alpha val="50000"/>
                  </a:srgbClr>
                </a:outerShdw>
              </a:effectLst>
              <a:latin typeface="Brush Script MT" pitchFamily="66" charset="0"/>
            </a:endParaRPr>
          </a:p>
        </p:txBody>
      </p:sp>
      <p:pic>
        <p:nvPicPr>
          <p:cNvPr id="6" name="Picture 2" descr="J:\HACER PPS\SAN VALENTIN\5rvchne60nl[1].gif"/>
          <p:cNvPicPr>
            <a:picLocks noChangeAspect="1" noChangeArrowheads="1"/>
          </p:cNvPicPr>
          <p:nvPr/>
        </p:nvPicPr>
        <p:blipFill>
          <a:blip r:embed="rId3" cstate="print"/>
          <a:srcRect/>
          <a:stretch>
            <a:fillRect/>
          </a:stretch>
        </p:blipFill>
        <p:spPr bwMode="auto">
          <a:xfrm>
            <a:off x="500034" y="0"/>
            <a:ext cx="8110080" cy="6858000"/>
          </a:xfrm>
          <a:prstGeom prst="rect">
            <a:avLst/>
          </a:prstGeom>
          <a:noFill/>
        </p:spPr>
      </p:pic>
      <p:sp>
        <p:nvSpPr>
          <p:cNvPr id="7" name="6 Rectángulo"/>
          <p:cNvSpPr/>
          <p:nvPr/>
        </p:nvSpPr>
        <p:spPr>
          <a:xfrm>
            <a:off x="428596" y="6000768"/>
            <a:ext cx="1071127" cy="430887"/>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pps. </a:t>
            </a:r>
          </a:p>
          <a:p>
            <a:pPr algn="ctr"/>
            <a:r>
              <a:rPr lang="es-ES" sz="1100" b="1" cap="all" spc="0"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spc="0"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Click="0" advTm="3000">
    <p:fade/>
    <p:sndAc>
      <p:stSnd>
        <p:snd r:embed="rId2" name="estero largo.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121" name="Picture 1" descr="C:\Users\abuelitos\Desktop\Sab valentin\fondo_hd_169_rosas_.jpg"/>
          <p:cNvPicPr>
            <a:picLocks noChangeAspect="1" noChangeArrowheads="1"/>
          </p:cNvPicPr>
          <p:nvPr/>
        </p:nvPicPr>
        <p:blipFill>
          <a:blip r:embed="rId2" cstate="print"/>
          <a:srcRect/>
          <a:stretch>
            <a:fillRect/>
          </a:stretch>
        </p:blipFill>
        <p:spPr bwMode="auto">
          <a:xfrm>
            <a:off x="-571536" y="0"/>
            <a:ext cx="10072725" cy="6858000"/>
          </a:xfrm>
          <a:prstGeom prst="rect">
            <a:avLst/>
          </a:prstGeom>
          <a:noFill/>
        </p:spPr>
      </p:pic>
      <p:pic>
        <p:nvPicPr>
          <p:cNvPr id="2050" name="Picture 2" descr="J:\HACER PPS\FLORES\slide0003_image005.gif"/>
          <p:cNvPicPr>
            <a:picLocks noChangeAspect="1" noChangeArrowheads="1" noCrop="1"/>
          </p:cNvPicPr>
          <p:nvPr/>
        </p:nvPicPr>
        <p:blipFill>
          <a:blip r:embed="rId3" cstate="print"/>
          <a:srcRect/>
          <a:stretch>
            <a:fillRect/>
          </a:stretch>
        </p:blipFill>
        <p:spPr bwMode="auto">
          <a:xfrm>
            <a:off x="5286380" y="4000504"/>
            <a:ext cx="1944000" cy="1944000"/>
          </a:xfrm>
          <a:prstGeom prst="rect">
            <a:avLst/>
          </a:prstGeom>
          <a:noFill/>
        </p:spPr>
      </p:pic>
      <p:pic>
        <p:nvPicPr>
          <p:cNvPr id="1026" name="Picture 2" descr="J:\HACER PPS\VELADURAS\transparencias[1].png"/>
          <p:cNvPicPr>
            <a:picLocks noChangeAspect="1" noChangeArrowheads="1"/>
          </p:cNvPicPr>
          <p:nvPr/>
        </p:nvPicPr>
        <p:blipFill>
          <a:blip r:embed="rId4" cstate="print"/>
          <a:srcRect/>
          <a:stretch>
            <a:fillRect/>
          </a:stretch>
        </p:blipFill>
        <p:spPr bwMode="auto">
          <a:xfrm>
            <a:off x="0" y="0"/>
            <a:ext cx="9135000" cy="6858000"/>
          </a:xfrm>
          <a:prstGeom prst="rect">
            <a:avLst/>
          </a:prstGeom>
          <a:noFill/>
        </p:spPr>
      </p:pic>
      <p:sp>
        <p:nvSpPr>
          <p:cNvPr id="7" name="6 Rectángulo"/>
          <p:cNvSpPr/>
          <p:nvPr/>
        </p:nvSpPr>
        <p:spPr>
          <a:xfrm>
            <a:off x="-1071602" y="6143644"/>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1026"/>
                                        </p:tgtEl>
                                      </p:cBhvr>
                                    </p:animEffect>
                                    <p:set>
                                      <p:cBhvr>
                                        <p:cTn id="7" dur="1" fill="hold">
                                          <p:stCondLst>
                                            <p:cond delay="49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097" name="Picture 1" descr="C:\Users\abuelitos\Desktop\Sab valentin\poemas-para-san-valentin[1].jpg"/>
          <p:cNvPicPr>
            <a:picLocks noChangeAspect="1" noChangeArrowheads="1"/>
          </p:cNvPicPr>
          <p:nvPr/>
        </p:nvPicPr>
        <p:blipFill>
          <a:blip r:embed="rId2" cstate="print"/>
          <a:srcRect/>
          <a:stretch>
            <a:fillRect/>
          </a:stretch>
        </p:blipFill>
        <p:spPr bwMode="auto">
          <a:xfrm>
            <a:off x="2984500" y="1841500"/>
            <a:ext cx="3175000" cy="3175000"/>
          </a:xfrm>
          <a:prstGeom prst="rect">
            <a:avLst/>
          </a:prstGeom>
          <a:noFill/>
        </p:spPr>
      </p:pic>
      <p:pic>
        <p:nvPicPr>
          <p:cNvPr id="4098" name="Picture 2" descr="C:\Users\abuelitos\Desktop\corazones-san-valentin-1.jpg"/>
          <p:cNvPicPr>
            <a:picLocks noChangeAspect="1" noChangeArrowheads="1"/>
          </p:cNvPicPr>
          <p:nvPr/>
        </p:nvPicPr>
        <p:blipFill>
          <a:blip r:embed="rId3" cstate="print"/>
          <a:srcRect/>
          <a:stretch>
            <a:fillRect/>
          </a:stretch>
        </p:blipFill>
        <p:spPr bwMode="auto">
          <a:xfrm>
            <a:off x="0" y="0"/>
            <a:ext cx="9206228" cy="6876000"/>
          </a:xfrm>
          <a:prstGeom prst="rect">
            <a:avLst/>
          </a:prstGeom>
          <a:noFill/>
        </p:spPr>
      </p:pic>
      <p:pic>
        <p:nvPicPr>
          <p:cNvPr id="2050" name="Picture 2" descr="J:\HACER PPS\VELADURAS\theme_ntp_background[1].png"/>
          <p:cNvPicPr>
            <a:picLocks noChangeAspect="1" noChangeArrowheads="1"/>
          </p:cNvPicPr>
          <p:nvPr/>
        </p:nvPicPr>
        <p:blipFill>
          <a:blip r:embed="rId4" cstate="print"/>
          <a:srcRect/>
          <a:stretch>
            <a:fillRect/>
          </a:stretch>
        </p:blipFill>
        <p:spPr bwMode="auto">
          <a:xfrm>
            <a:off x="0" y="0"/>
            <a:ext cx="9356422" cy="6876000"/>
          </a:xfrm>
          <a:prstGeom prst="rect">
            <a:avLst/>
          </a:prstGeom>
          <a:noFill/>
        </p:spPr>
      </p:pic>
      <p:sp>
        <p:nvSpPr>
          <p:cNvPr id="7" name="6 Rectángulo"/>
          <p:cNvSpPr/>
          <p:nvPr/>
        </p:nvSpPr>
        <p:spPr>
          <a:xfrm>
            <a:off x="-785850" y="6000768"/>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3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xit" presetSubtype="0" decel="100000" fill="hold" nodeType="clickEffect">
                                  <p:stCondLst>
                                    <p:cond delay="0"/>
                                  </p:stCondLst>
                                  <p:childTnLst>
                                    <p:anim calcmode="lin" valueType="num">
                                      <p:cBhvr>
                                        <p:cTn id="6" dur="3000"/>
                                        <p:tgtEl>
                                          <p:spTgt spid="2050"/>
                                        </p:tgtEl>
                                        <p:attrNameLst>
                                          <p:attrName>ppt_w</p:attrName>
                                        </p:attrNameLst>
                                      </p:cBhvr>
                                      <p:tavLst>
                                        <p:tav tm="0">
                                          <p:val>
                                            <p:strVal val="ppt_w"/>
                                          </p:val>
                                        </p:tav>
                                        <p:tav tm="100000">
                                          <p:val>
                                            <p:strVal val="ppt_w*0.05"/>
                                          </p:val>
                                        </p:tav>
                                      </p:tavLst>
                                    </p:anim>
                                    <p:anim calcmode="lin" valueType="num">
                                      <p:cBhvr>
                                        <p:cTn id="7" dur="3000"/>
                                        <p:tgtEl>
                                          <p:spTgt spid="2050"/>
                                        </p:tgtEl>
                                        <p:attrNameLst>
                                          <p:attrName>ppt_h</p:attrName>
                                        </p:attrNameLst>
                                      </p:cBhvr>
                                      <p:tavLst>
                                        <p:tav tm="0">
                                          <p:val>
                                            <p:strVal val="ppt_h"/>
                                          </p:val>
                                        </p:tav>
                                        <p:tav tm="100000">
                                          <p:val>
                                            <p:strVal val="ppt_h"/>
                                          </p:val>
                                        </p:tav>
                                      </p:tavLst>
                                    </p:anim>
                                    <p:anim calcmode="lin" valueType="num">
                                      <p:cBhvr>
                                        <p:cTn id="8" dur="3000"/>
                                        <p:tgtEl>
                                          <p:spTgt spid="2050"/>
                                        </p:tgtEl>
                                        <p:attrNameLst>
                                          <p:attrName>ppt_x</p:attrName>
                                        </p:attrNameLst>
                                      </p:cBhvr>
                                      <p:tavLst>
                                        <p:tav tm="0">
                                          <p:val>
                                            <p:strVal val="ppt_x"/>
                                          </p:val>
                                        </p:tav>
                                        <p:tav tm="100000">
                                          <p:val>
                                            <p:strVal val="ppt_x-.2"/>
                                          </p:val>
                                        </p:tav>
                                      </p:tavLst>
                                    </p:anim>
                                    <p:anim calcmode="lin" valueType="num">
                                      <p:cBhvr>
                                        <p:cTn id="9" dur="3000"/>
                                        <p:tgtEl>
                                          <p:spTgt spid="2050"/>
                                        </p:tgtEl>
                                        <p:attrNameLst>
                                          <p:attrName>ppt_y</p:attrName>
                                        </p:attrNameLst>
                                      </p:cBhvr>
                                      <p:tavLst>
                                        <p:tav tm="0">
                                          <p:val>
                                            <p:strVal val="ppt_y"/>
                                          </p:val>
                                        </p:tav>
                                        <p:tav tm="100000">
                                          <p:val>
                                            <p:strVal val="ppt_y"/>
                                          </p:val>
                                        </p:tav>
                                      </p:tavLst>
                                    </p:anim>
                                    <p:animEffect transition="out" filter="fade">
                                      <p:cBhvr>
                                        <p:cTn id="10" dur="3000"/>
                                        <p:tgtEl>
                                          <p:spTgt spid="2050"/>
                                        </p:tgtEl>
                                      </p:cBhvr>
                                    </p:animEffect>
                                    <p:set>
                                      <p:cBhvr>
                                        <p:cTn id="11" dur="1" fill="hold">
                                          <p:stCondLst>
                                            <p:cond delay="2999"/>
                                          </p:stCondLst>
                                        </p:cTn>
                                        <p:tgtEl>
                                          <p:spTgt spid="205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9938" name="Picture 2" descr="Fantasía, Hadas">
            <a:hlinkClick r:id="rId2"/>
          </p:cNvPr>
          <p:cNvPicPr>
            <a:picLocks noChangeAspect="1" noChangeArrowheads="1"/>
          </p:cNvPicPr>
          <p:nvPr/>
        </p:nvPicPr>
        <p:blipFill>
          <a:blip r:embed="rId3" cstate="print"/>
          <a:srcRect/>
          <a:stretch>
            <a:fillRect/>
          </a:stretch>
        </p:blipFill>
        <p:spPr bwMode="auto">
          <a:xfrm>
            <a:off x="0" y="0"/>
            <a:ext cx="9168000" cy="6876000"/>
          </a:xfrm>
          <a:prstGeom prst="rect">
            <a:avLst/>
          </a:prstGeom>
          <a:noFill/>
        </p:spPr>
      </p:pic>
      <p:sp>
        <p:nvSpPr>
          <p:cNvPr id="5" name="4 Rectángulo"/>
          <p:cNvSpPr/>
          <p:nvPr/>
        </p:nvSpPr>
        <p:spPr>
          <a:xfrm>
            <a:off x="-1143040" y="6143644"/>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3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993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3554" name="Picture 2" descr="C:\Users\abuelitos\Desktop\san-valentin-corazones-y-las-rayas_45-7724[1].jpg"/>
          <p:cNvPicPr>
            <a:picLocks noChangeAspect="1" noChangeArrowheads="1"/>
          </p:cNvPicPr>
          <p:nvPr/>
        </p:nvPicPr>
        <p:blipFill>
          <a:blip r:embed="rId2" cstate="print"/>
          <a:srcRect/>
          <a:stretch>
            <a:fillRect/>
          </a:stretch>
        </p:blipFill>
        <p:spPr bwMode="auto">
          <a:xfrm>
            <a:off x="1" y="-1"/>
            <a:ext cx="9143999" cy="7020000"/>
          </a:xfrm>
          <a:prstGeom prst="rect">
            <a:avLst/>
          </a:prstGeom>
          <a:noFill/>
        </p:spPr>
      </p:pic>
      <p:sp>
        <p:nvSpPr>
          <p:cNvPr id="5" name="4 Rectángulo"/>
          <p:cNvSpPr/>
          <p:nvPr/>
        </p:nvSpPr>
        <p:spPr>
          <a:xfrm>
            <a:off x="4214810" y="4500570"/>
            <a:ext cx="4572000" cy="1569660"/>
          </a:xfrm>
          <a:prstGeom prst="rect">
            <a:avLst/>
          </a:prstGeom>
        </p:spPr>
        <p:txBody>
          <a:bodyPr>
            <a:spAutoFit/>
          </a:bodyPr>
          <a:lstStyle/>
          <a:p>
            <a:r>
              <a:rPr lang="es-ES_tradnl" sz="3200" b="1" dirty="0" smtClean="0">
                <a:solidFill>
                  <a:schemeClr val="accent2">
                    <a:lumMod val="75000"/>
                  </a:schemeClr>
                </a:solidFill>
                <a:latin typeface="Bradley Hand ITC" pitchFamily="66" charset="0"/>
              </a:rPr>
              <a:t>Siempre que haya un hueco en tu vida,</a:t>
            </a:r>
            <a:br>
              <a:rPr lang="es-ES_tradnl" sz="3200" b="1" dirty="0" smtClean="0">
                <a:solidFill>
                  <a:schemeClr val="accent2">
                    <a:lumMod val="75000"/>
                  </a:schemeClr>
                </a:solidFill>
                <a:latin typeface="Bradley Hand ITC" pitchFamily="66" charset="0"/>
              </a:rPr>
            </a:br>
            <a:r>
              <a:rPr lang="es-ES_tradnl" sz="3200" b="1" dirty="0" smtClean="0">
                <a:solidFill>
                  <a:schemeClr val="accent2">
                    <a:lumMod val="75000"/>
                  </a:schemeClr>
                </a:solidFill>
                <a:latin typeface="Bradley Hand ITC" pitchFamily="66" charset="0"/>
              </a:rPr>
              <a:t>llénalo de amor.</a:t>
            </a:r>
            <a:endParaRPr lang="es-ES_tradnl" sz="3200" b="1" dirty="0">
              <a:solidFill>
                <a:schemeClr val="accent2">
                  <a:lumMod val="75000"/>
                </a:schemeClr>
              </a:solidFill>
              <a:latin typeface="Bradley Hand ITC" pitchFamily="66" charset="0"/>
            </a:endParaRPr>
          </a:p>
        </p:txBody>
      </p:sp>
      <p:pic>
        <p:nvPicPr>
          <p:cNvPr id="1026" name="Picture 2" descr="J:\HACER PPS\FLORES\2lw8xzt[1].gif"/>
          <p:cNvPicPr>
            <a:picLocks noChangeAspect="1" noChangeArrowheads="1" noCrop="1"/>
          </p:cNvPicPr>
          <p:nvPr/>
        </p:nvPicPr>
        <p:blipFill>
          <a:blip r:embed="rId3" cstate="print"/>
          <a:srcRect/>
          <a:stretch>
            <a:fillRect/>
          </a:stretch>
        </p:blipFill>
        <p:spPr bwMode="auto">
          <a:xfrm>
            <a:off x="5857884" y="714356"/>
            <a:ext cx="2667000" cy="2733675"/>
          </a:xfrm>
          <a:prstGeom prst="rect">
            <a:avLst/>
          </a:prstGeom>
          <a:noFill/>
        </p:spPr>
      </p:pic>
      <p:pic>
        <p:nvPicPr>
          <p:cNvPr id="4" name="Picture 2" descr="J:\HACER PPS\BAILARINES\2bsavl[1].gif"/>
          <p:cNvPicPr>
            <a:picLocks noChangeAspect="1" noChangeArrowheads="1" noCrop="1"/>
          </p:cNvPicPr>
          <p:nvPr/>
        </p:nvPicPr>
        <p:blipFill>
          <a:blip r:embed="rId4" cstate="print"/>
          <a:srcRect/>
          <a:stretch>
            <a:fillRect/>
          </a:stretch>
        </p:blipFill>
        <p:spPr bwMode="auto">
          <a:xfrm>
            <a:off x="714348" y="357166"/>
            <a:ext cx="3133725" cy="5200650"/>
          </a:xfrm>
          <a:prstGeom prst="rect">
            <a:avLst/>
          </a:prstGeom>
          <a:noFill/>
        </p:spPr>
      </p:pic>
      <p:sp>
        <p:nvSpPr>
          <p:cNvPr id="8" name="7 Rectángulo"/>
          <p:cNvSpPr/>
          <p:nvPr/>
        </p:nvSpPr>
        <p:spPr>
          <a:xfrm>
            <a:off x="-1214478" y="6427113"/>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7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6146" name="Picture 2" descr="J:\HACER PPS\CARPETA PLANTILLAS\postal_romantica_flores[1].png"/>
          <p:cNvPicPr>
            <a:picLocks noChangeAspect="1" noChangeArrowheads="1"/>
          </p:cNvPicPr>
          <p:nvPr/>
        </p:nvPicPr>
        <p:blipFill>
          <a:blip r:embed="rId3" cstate="print"/>
          <a:srcRect/>
          <a:stretch>
            <a:fillRect/>
          </a:stretch>
        </p:blipFill>
        <p:spPr bwMode="auto">
          <a:xfrm>
            <a:off x="1071538" y="714356"/>
            <a:ext cx="7104000" cy="5328000"/>
          </a:xfrm>
          <a:prstGeom prst="rect">
            <a:avLst/>
          </a:prstGeom>
          <a:noFill/>
          <a:effectLst>
            <a:softEdge rad="635000"/>
          </a:effectLst>
        </p:spPr>
      </p:pic>
      <p:sp>
        <p:nvSpPr>
          <p:cNvPr id="5" name="4 Rectángulo"/>
          <p:cNvSpPr/>
          <p:nvPr/>
        </p:nvSpPr>
        <p:spPr>
          <a:xfrm>
            <a:off x="4286248" y="642918"/>
            <a:ext cx="4572000" cy="2062103"/>
          </a:xfrm>
          <a:prstGeom prst="rect">
            <a:avLst/>
          </a:prstGeom>
        </p:spPr>
        <p:txBody>
          <a:bodyPr>
            <a:spAutoFit/>
          </a:bodyPr>
          <a:lstStyle/>
          <a:p>
            <a:r>
              <a:rPr lang="es-ES_tradnl" sz="3200" b="1" dirty="0" smtClean="0">
                <a:effectLst>
                  <a:outerShdw blurRad="38100" dist="38100" dir="2700000" algn="tl">
                    <a:srgbClr val="000000">
                      <a:alpha val="43137"/>
                    </a:srgbClr>
                  </a:outerShdw>
                </a:effectLst>
                <a:latin typeface="Bradley Hand ITC" pitchFamily="66" charset="0"/>
              </a:rPr>
              <a:t>Adolescente, joven, viejo: siempre que haya un hueco en tu vida, llénalo de amor.</a:t>
            </a:r>
            <a:endParaRPr lang="es-ES_tradnl" sz="3200" b="1" dirty="0">
              <a:effectLst>
                <a:outerShdw blurRad="38100" dist="38100" dir="2700000" algn="tl">
                  <a:srgbClr val="000000">
                    <a:alpha val="43137"/>
                  </a:srgbClr>
                </a:outerShdw>
              </a:effectLst>
              <a:latin typeface="Bradley Hand ITC" pitchFamily="66" charset="0"/>
            </a:endParaRPr>
          </a:p>
        </p:txBody>
      </p:sp>
      <p:pic>
        <p:nvPicPr>
          <p:cNvPr id="3076" name="Picture 4" descr="J:\HACER PPS\CHICOS\097_ancianoSentadoGorraBast[1].jpg"/>
          <p:cNvPicPr>
            <a:picLocks noChangeAspect="1" noChangeArrowheads="1"/>
          </p:cNvPicPr>
          <p:nvPr/>
        </p:nvPicPr>
        <p:blipFill>
          <a:blip r:embed="rId4" cstate="print"/>
          <a:srcRect/>
          <a:stretch>
            <a:fillRect/>
          </a:stretch>
        </p:blipFill>
        <p:spPr bwMode="auto">
          <a:xfrm>
            <a:off x="6357950" y="4158000"/>
            <a:ext cx="2396250" cy="2700000"/>
          </a:xfrm>
          <a:prstGeom prst="roundRect">
            <a:avLst/>
          </a:prstGeom>
          <a:noFill/>
          <a:effectLst>
            <a:softEdge rad="635000"/>
          </a:effectLst>
        </p:spPr>
      </p:pic>
      <p:pic>
        <p:nvPicPr>
          <p:cNvPr id="3078" name="Picture 6" descr="J:\HACER PPS\CHICOS\97[1].gif"/>
          <p:cNvPicPr>
            <a:picLocks noChangeAspect="1" noChangeArrowheads="1"/>
          </p:cNvPicPr>
          <p:nvPr/>
        </p:nvPicPr>
        <p:blipFill>
          <a:blip r:embed="rId5" cstate="print"/>
          <a:srcRect/>
          <a:stretch>
            <a:fillRect/>
          </a:stretch>
        </p:blipFill>
        <p:spPr bwMode="auto">
          <a:xfrm>
            <a:off x="3214678" y="3786190"/>
            <a:ext cx="828675" cy="2571750"/>
          </a:xfrm>
          <a:prstGeom prst="rect">
            <a:avLst/>
          </a:prstGeom>
          <a:noFill/>
        </p:spPr>
      </p:pic>
      <p:pic>
        <p:nvPicPr>
          <p:cNvPr id="3079" name="Picture 7" descr="J:\HACER PPS\CHICOS\epi0y1ds[1].png"/>
          <p:cNvPicPr>
            <a:picLocks noChangeAspect="1" noChangeArrowheads="1"/>
          </p:cNvPicPr>
          <p:nvPr/>
        </p:nvPicPr>
        <p:blipFill>
          <a:blip r:embed="rId6" cstate="print"/>
          <a:srcRect/>
          <a:stretch>
            <a:fillRect/>
          </a:stretch>
        </p:blipFill>
        <p:spPr bwMode="auto">
          <a:xfrm>
            <a:off x="4572000" y="3357562"/>
            <a:ext cx="1883867" cy="2772000"/>
          </a:xfrm>
          <a:prstGeom prst="rect">
            <a:avLst/>
          </a:prstGeom>
          <a:noFill/>
        </p:spPr>
      </p:pic>
      <p:pic>
        <p:nvPicPr>
          <p:cNvPr id="3080" name="Picture 8" descr="J:\HACER PPS\VELADURAS\imagesCA9T9LM3.jpg"/>
          <p:cNvPicPr>
            <a:picLocks noChangeAspect="1" noChangeArrowheads="1"/>
          </p:cNvPicPr>
          <p:nvPr/>
        </p:nvPicPr>
        <p:blipFill>
          <a:blip r:embed="rId7" cstate="print"/>
          <a:srcRect/>
          <a:stretch>
            <a:fillRect/>
          </a:stretch>
        </p:blipFill>
        <p:spPr bwMode="auto">
          <a:xfrm>
            <a:off x="0" y="0"/>
            <a:ext cx="9144001" cy="6876000"/>
          </a:xfrm>
          <a:prstGeom prst="rect">
            <a:avLst/>
          </a:prstGeom>
          <a:noFill/>
        </p:spPr>
      </p:pic>
      <p:pic>
        <p:nvPicPr>
          <p:cNvPr id="13" name="Picture 8" descr="J:\HACER PPS\VELADURAS\imagesCA9T9LM3.jpg"/>
          <p:cNvPicPr>
            <a:picLocks noChangeAspect="1" noChangeArrowheads="1"/>
          </p:cNvPicPr>
          <p:nvPr/>
        </p:nvPicPr>
        <p:blipFill>
          <a:blip r:embed="rId7" cstate="print"/>
          <a:srcRect/>
          <a:stretch>
            <a:fillRect/>
          </a:stretch>
        </p:blipFill>
        <p:spPr bwMode="auto">
          <a:xfrm>
            <a:off x="-1" y="0"/>
            <a:ext cx="9144001" cy="6876000"/>
          </a:xfrm>
          <a:prstGeom prst="rect">
            <a:avLst/>
          </a:prstGeom>
          <a:noFill/>
        </p:spPr>
      </p:pic>
      <p:pic>
        <p:nvPicPr>
          <p:cNvPr id="11" name="Picture 6" descr="http://imagenes-de-amor.com.es/wp-content/uploads/2013/01/imagenes-de-amor-enamorados.gif"/>
          <p:cNvPicPr>
            <a:picLocks noChangeAspect="1" noChangeArrowheads="1" noCrop="1"/>
          </p:cNvPicPr>
          <p:nvPr/>
        </p:nvPicPr>
        <p:blipFill>
          <a:blip r:embed="rId8" cstate="print"/>
          <a:srcRect/>
          <a:stretch>
            <a:fillRect/>
          </a:stretch>
        </p:blipFill>
        <p:spPr bwMode="auto">
          <a:xfrm>
            <a:off x="0" y="0"/>
            <a:ext cx="4841076" cy="3960000"/>
          </a:xfrm>
          <a:prstGeom prst="roundRect">
            <a:avLst/>
          </a:prstGeom>
          <a:noFill/>
          <a:effectLst>
            <a:softEdge rad="635000"/>
          </a:effectLst>
        </p:spPr>
      </p:pic>
      <p:sp>
        <p:nvSpPr>
          <p:cNvPr id="12" name="11 Rectángulo"/>
          <p:cNvSpPr/>
          <p:nvPr/>
        </p:nvSpPr>
        <p:spPr>
          <a:xfrm>
            <a:off x="-1214478" y="6143644"/>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13"/>
                                        </p:tgtEl>
                                      </p:cBhvr>
                                    </p:animEffect>
                                    <p:set>
                                      <p:cBhvr>
                                        <p:cTn id="7" dur="1" fill="hold">
                                          <p:stCondLst>
                                            <p:cond delay="2999"/>
                                          </p:stCondLst>
                                        </p:cTn>
                                        <p:tgtEl>
                                          <p:spTgt spid="1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3000"/>
                                        <p:tgtEl>
                                          <p:spTgt spid="3080"/>
                                        </p:tgtEl>
                                      </p:cBhvr>
                                    </p:animEffect>
                                    <p:set>
                                      <p:cBhvr>
                                        <p:cTn id="10" dur="1" fill="hold">
                                          <p:stCondLst>
                                            <p:cond delay="2999"/>
                                          </p:stCondLst>
                                        </p:cTn>
                                        <p:tgtEl>
                                          <p:spTgt spid="3080"/>
                                        </p:tgtEl>
                                        <p:attrNameLst>
                                          <p:attrName>style.visibility</p:attrName>
                                        </p:attrNameLst>
                                      </p:cBhvr>
                                      <p:to>
                                        <p:strVal val="hidden"/>
                                      </p:to>
                                    </p:set>
                                  </p:childTnLst>
                                </p:cTn>
                              </p:par>
                            </p:childTnLst>
                          </p:cTn>
                        </p:par>
                        <p:par>
                          <p:cTn id="11" fill="hold">
                            <p:stCondLst>
                              <p:cond delay="3000"/>
                            </p:stCondLst>
                            <p:childTnLst>
                              <p:par>
                                <p:cTn id="12" presetID="53" presetClass="entr" presetSubtype="0" fill="hold" nodeType="after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fltVal val="0"/>
                                          </p:val>
                                        </p:tav>
                                        <p:tav tm="100000">
                                          <p:val>
                                            <p:strVal val="#ppt_w"/>
                                          </p:val>
                                        </p:tav>
                                      </p:tavLst>
                                    </p:anim>
                                    <p:anim calcmode="lin" valueType="num">
                                      <p:cBhvr>
                                        <p:cTn id="15" dur="5000" fill="hold"/>
                                        <p:tgtEl>
                                          <p:spTgt spid="11"/>
                                        </p:tgtEl>
                                        <p:attrNameLst>
                                          <p:attrName>ppt_h</p:attrName>
                                        </p:attrNameLst>
                                      </p:cBhvr>
                                      <p:tavLst>
                                        <p:tav tm="0">
                                          <p:val>
                                            <p:fltVal val="0"/>
                                          </p:val>
                                        </p:tav>
                                        <p:tav tm="100000">
                                          <p:val>
                                            <p:strVal val="#ppt_h"/>
                                          </p:val>
                                        </p:tav>
                                      </p:tavLst>
                                    </p:anim>
                                    <p:animEffect transition="in" filter="fade">
                                      <p:cBhvr>
                                        <p:cTn id="16" dur="5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4034" name="Picture 2" descr="Fantasía, Hadas">
            <a:hlinkClick r:id="rId2"/>
          </p:cNvPr>
          <p:cNvPicPr>
            <a:picLocks noChangeAspect="1" noChangeArrowheads="1"/>
          </p:cNvPicPr>
          <p:nvPr/>
        </p:nvPicPr>
        <p:blipFill>
          <a:blip r:embed="rId3" cstate="print"/>
          <a:srcRect/>
          <a:stretch>
            <a:fillRect/>
          </a:stretch>
        </p:blipFill>
        <p:spPr bwMode="auto">
          <a:xfrm>
            <a:off x="0" y="-18000"/>
            <a:ext cx="9168000" cy="6876000"/>
          </a:xfrm>
          <a:prstGeom prst="rect">
            <a:avLst/>
          </a:prstGeom>
          <a:noFill/>
        </p:spPr>
      </p:pic>
      <p:pic>
        <p:nvPicPr>
          <p:cNvPr id="5" name="Picture 4" descr="J:\HACER PPS\SAN VALENTIN\1115835xt9ixkr1nw[1].gif"/>
          <p:cNvPicPr>
            <a:picLocks noChangeAspect="1" noChangeArrowheads="1" noCrop="1"/>
          </p:cNvPicPr>
          <p:nvPr/>
        </p:nvPicPr>
        <p:blipFill>
          <a:blip r:embed="rId4" cstate="print"/>
          <a:srcRect/>
          <a:stretch>
            <a:fillRect/>
          </a:stretch>
        </p:blipFill>
        <p:spPr bwMode="auto">
          <a:xfrm>
            <a:off x="357158" y="0"/>
            <a:ext cx="4676775" cy="4410075"/>
          </a:xfrm>
          <a:prstGeom prst="rect">
            <a:avLst/>
          </a:prstGeom>
          <a:noFill/>
        </p:spPr>
      </p:pic>
      <p:sp>
        <p:nvSpPr>
          <p:cNvPr id="6" name="5 Rectángulo"/>
          <p:cNvSpPr/>
          <p:nvPr/>
        </p:nvSpPr>
        <p:spPr>
          <a:xfrm>
            <a:off x="428596" y="4357694"/>
            <a:ext cx="4572000" cy="2062103"/>
          </a:xfrm>
          <a:prstGeom prst="rect">
            <a:avLst/>
          </a:prstGeom>
        </p:spPr>
        <p:txBody>
          <a:bodyPr>
            <a:spAutoFit/>
          </a:bodyPr>
          <a:lstStyle/>
          <a:p>
            <a:r>
              <a:rPr lang="es-ES_tradnl" sz="3200" b="1" dirty="0" smtClean="0">
                <a:solidFill>
                  <a:schemeClr val="accent2">
                    <a:lumMod val="20000"/>
                    <a:lumOff val="80000"/>
                  </a:schemeClr>
                </a:solidFill>
                <a:effectLst>
                  <a:outerShdw blurRad="38100" dist="38100" dir="2700000" algn="tl">
                    <a:srgbClr val="000000">
                      <a:alpha val="43137"/>
                    </a:srgbClr>
                  </a:outerShdw>
                </a:effectLst>
                <a:latin typeface="Bradley Hand ITC" pitchFamily="66" charset="0"/>
              </a:rPr>
              <a:t>En cuanto sepas que tienes delante de ti un tiempo baldío,  </a:t>
            </a:r>
          </a:p>
          <a:p>
            <a:r>
              <a:rPr lang="es-ES_tradnl" sz="3200" b="1" dirty="0" smtClean="0">
                <a:solidFill>
                  <a:schemeClr val="accent2">
                    <a:lumMod val="20000"/>
                    <a:lumOff val="80000"/>
                  </a:schemeClr>
                </a:solidFill>
                <a:effectLst>
                  <a:outerShdw blurRad="38100" dist="38100" dir="2700000" algn="tl">
                    <a:srgbClr val="000000">
                      <a:alpha val="43137"/>
                    </a:srgbClr>
                  </a:outerShdw>
                </a:effectLst>
                <a:latin typeface="Bradley Hand ITC" pitchFamily="66" charset="0"/>
              </a:rPr>
              <a:t>ve a buscar al amor.</a:t>
            </a:r>
            <a:endParaRPr lang="es-ES_tradnl" sz="3200" b="1" dirty="0">
              <a:solidFill>
                <a:schemeClr val="accent2">
                  <a:lumMod val="20000"/>
                  <a:lumOff val="80000"/>
                </a:schemeClr>
              </a:solidFill>
              <a:effectLst>
                <a:outerShdw blurRad="38100" dist="38100" dir="2700000" algn="tl">
                  <a:srgbClr val="000000">
                    <a:alpha val="43137"/>
                  </a:srgbClr>
                </a:outerShdw>
              </a:effectLst>
              <a:latin typeface="Bradley Hand ITC" pitchFamily="66" charset="0"/>
            </a:endParaRPr>
          </a:p>
        </p:txBody>
      </p:sp>
      <p:sp>
        <p:nvSpPr>
          <p:cNvPr id="7" name="6 Rectángulo"/>
          <p:cNvSpPr/>
          <p:nvPr/>
        </p:nvSpPr>
        <p:spPr>
          <a:xfrm>
            <a:off x="5857884" y="6211669"/>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8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122" name="Picture 2" descr="J:\HACER PPS\CARPETA PLANTILLAS\master03_background (4).gif"/>
          <p:cNvPicPr>
            <a:picLocks noChangeAspect="1" noChangeArrowheads="1"/>
          </p:cNvPicPr>
          <p:nvPr/>
        </p:nvPicPr>
        <p:blipFill>
          <a:blip r:embed="rId2" cstate="print"/>
          <a:srcRect/>
          <a:stretch>
            <a:fillRect/>
          </a:stretch>
        </p:blipFill>
        <p:spPr bwMode="auto">
          <a:xfrm>
            <a:off x="714348" y="428604"/>
            <a:ext cx="7881840" cy="5904000"/>
          </a:xfrm>
          <a:prstGeom prst="rect">
            <a:avLst/>
          </a:prstGeom>
          <a:noFill/>
        </p:spPr>
      </p:pic>
      <p:sp>
        <p:nvSpPr>
          <p:cNvPr id="5" name="4 Rectángulo"/>
          <p:cNvSpPr/>
          <p:nvPr/>
        </p:nvSpPr>
        <p:spPr>
          <a:xfrm>
            <a:off x="2428860" y="3143248"/>
            <a:ext cx="5929354" cy="1754326"/>
          </a:xfrm>
          <a:prstGeom prst="rect">
            <a:avLst/>
          </a:prstGeom>
        </p:spPr>
        <p:txBody>
          <a:bodyPr wrap="square">
            <a:spAutoFit/>
          </a:bodyPr>
          <a:lstStyle/>
          <a:p>
            <a:r>
              <a:rPr lang="es-ES_tradnl" sz="3600" b="1" dirty="0" smtClean="0">
                <a:solidFill>
                  <a:schemeClr val="accent3">
                    <a:lumMod val="50000"/>
                  </a:schemeClr>
                </a:solidFill>
                <a:latin typeface="Bradley Hand ITC" pitchFamily="66" charset="0"/>
              </a:rPr>
              <a:t>No pienses: "sufriré"</a:t>
            </a:r>
            <a:br>
              <a:rPr lang="es-ES_tradnl" sz="3600" b="1" dirty="0" smtClean="0">
                <a:solidFill>
                  <a:schemeClr val="accent3">
                    <a:lumMod val="50000"/>
                  </a:schemeClr>
                </a:solidFill>
                <a:latin typeface="Bradley Hand ITC" pitchFamily="66" charset="0"/>
              </a:rPr>
            </a:br>
            <a:r>
              <a:rPr lang="es-ES_tradnl" sz="3600" b="1" dirty="0" smtClean="0">
                <a:solidFill>
                  <a:schemeClr val="accent3">
                    <a:lumMod val="50000"/>
                  </a:schemeClr>
                </a:solidFill>
                <a:latin typeface="Bradley Hand ITC" pitchFamily="66" charset="0"/>
              </a:rPr>
              <a:t>No pienses: "me engañarán"</a:t>
            </a:r>
            <a:br>
              <a:rPr lang="es-ES_tradnl" sz="3600" b="1" dirty="0" smtClean="0">
                <a:solidFill>
                  <a:schemeClr val="accent3">
                    <a:lumMod val="50000"/>
                  </a:schemeClr>
                </a:solidFill>
                <a:latin typeface="Bradley Hand ITC" pitchFamily="66" charset="0"/>
              </a:rPr>
            </a:br>
            <a:r>
              <a:rPr lang="es-ES_tradnl" sz="3600" b="1" dirty="0" smtClean="0">
                <a:solidFill>
                  <a:schemeClr val="accent3">
                    <a:lumMod val="50000"/>
                  </a:schemeClr>
                </a:solidFill>
                <a:latin typeface="Bradley Hand ITC" pitchFamily="66" charset="0"/>
              </a:rPr>
              <a:t>No pienses: "dudaré"</a:t>
            </a:r>
            <a:endParaRPr lang="es-ES_tradnl" sz="3600" b="1" dirty="0">
              <a:solidFill>
                <a:schemeClr val="accent3">
                  <a:lumMod val="50000"/>
                </a:schemeClr>
              </a:solidFill>
              <a:latin typeface="Bradley Hand ITC" pitchFamily="66" charset="0"/>
            </a:endParaRPr>
          </a:p>
        </p:txBody>
      </p:sp>
      <p:pic>
        <p:nvPicPr>
          <p:cNvPr id="5123" name="Picture 3" descr="J:\HACER PPS\CARPETA PLANTILLAS\marco_hojas_verde[1].png"/>
          <p:cNvPicPr>
            <a:picLocks noChangeAspect="1" noChangeArrowheads="1"/>
          </p:cNvPicPr>
          <p:nvPr/>
        </p:nvPicPr>
        <p:blipFill>
          <a:blip r:embed="rId3" cstate="print"/>
          <a:srcRect/>
          <a:stretch>
            <a:fillRect/>
          </a:stretch>
        </p:blipFill>
        <p:spPr bwMode="auto">
          <a:xfrm>
            <a:off x="-120000" y="-90000"/>
            <a:ext cx="9264000" cy="6948000"/>
          </a:xfrm>
          <a:prstGeom prst="rect">
            <a:avLst/>
          </a:prstGeom>
          <a:noFill/>
        </p:spPr>
      </p:pic>
      <p:pic>
        <p:nvPicPr>
          <p:cNvPr id="4" name="Picture 2" descr="J:\HACER PPS\VELADURAS\transparencias[1].png"/>
          <p:cNvPicPr>
            <a:picLocks noChangeAspect="1" noChangeArrowheads="1"/>
          </p:cNvPicPr>
          <p:nvPr/>
        </p:nvPicPr>
        <p:blipFill>
          <a:blip r:embed="rId4" cstate="print"/>
          <a:srcRect/>
          <a:stretch>
            <a:fillRect/>
          </a:stretch>
        </p:blipFill>
        <p:spPr bwMode="auto">
          <a:xfrm>
            <a:off x="-285784" y="-213775"/>
            <a:ext cx="9429784" cy="7053775"/>
          </a:xfrm>
          <a:prstGeom prst="rect">
            <a:avLst/>
          </a:prstGeom>
          <a:noFill/>
        </p:spPr>
      </p:pic>
      <p:sp>
        <p:nvSpPr>
          <p:cNvPr id="8" name="7 Rectángulo"/>
          <p:cNvSpPr/>
          <p:nvPr/>
        </p:nvSpPr>
        <p:spPr>
          <a:xfrm>
            <a:off x="-1500230" y="6143644"/>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146" name="Picture 2" descr="Fantasía, Hadas">
            <a:hlinkClick r:id="rId2"/>
          </p:cNvPr>
          <p:cNvPicPr>
            <a:picLocks noChangeAspect="1" noChangeArrowheads="1"/>
          </p:cNvPicPr>
          <p:nvPr/>
        </p:nvPicPr>
        <p:blipFill>
          <a:blip r:embed="rId3" cstate="print"/>
          <a:srcRect/>
          <a:stretch>
            <a:fillRect/>
          </a:stretch>
        </p:blipFill>
        <p:spPr bwMode="auto">
          <a:xfrm>
            <a:off x="0" y="-18000"/>
            <a:ext cx="9168000" cy="6876000"/>
          </a:xfrm>
          <a:prstGeom prst="rect">
            <a:avLst/>
          </a:prstGeom>
          <a:noFill/>
        </p:spPr>
      </p:pic>
      <p:sp>
        <p:nvSpPr>
          <p:cNvPr id="5" name="4 Rectángulo"/>
          <p:cNvSpPr/>
          <p:nvPr/>
        </p:nvSpPr>
        <p:spPr>
          <a:xfrm>
            <a:off x="428596" y="4214818"/>
            <a:ext cx="4572000" cy="2062103"/>
          </a:xfrm>
          <a:prstGeom prst="rect">
            <a:avLst/>
          </a:prstGeom>
        </p:spPr>
        <p:txBody>
          <a:bodyPr>
            <a:spAutoFit/>
          </a:bodyPr>
          <a:lstStyle/>
          <a:p>
            <a:r>
              <a:rPr lang="es-ES_tradnl" sz="3200" b="1" dirty="0" smtClean="0">
                <a:solidFill>
                  <a:schemeClr val="accent6">
                    <a:lumMod val="60000"/>
                    <a:lumOff val="40000"/>
                  </a:schemeClr>
                </a:solidFill>
                <a:effectLst>
                  <a:outerShdw blurRad="38100" dist="38100" dir="2700000" algn="tl">
                    <a:srgbClr val="000000">
                      <a:alpha val="43137"/>
                    </a:srgbClr>
                  </a:outerShdw>
                </a:effectLst>
                <a:latin typeface="Bradley Hand ITC" pitchFamily="66" charset="0"/>
              </a:rPr>
              <a:t>Ve, simplemente, diáfanamente, regocijadamente,  </a:t>
            </a:r>
          </a:p>
          <a:p>
            <a:r>
              <a:rPr lang="es-ES_tradnl" sz="3200" b="1" dirty="0" smtClean="0">
                <a:solidFill>
                  <a:schemeClr val="accent6">
                    <a:lumMod val="60000"/>
                    <a:lumOff val="40000"/>
                  </a:schemeClr>
                </a:solidFill>
                <a:effectLst>
                  <a:outerShdw blurRad="38100" dist="38100" dir="2700000" algn="tl">
                    <a:srgbClr val="000000">
                      <a:alpha val="43137"/>
                    </a:srgbClr>
                  </a:outerShdw>
                </a:effectLst>
                <a:latin typeface="Bradley Hand ITC" pitchFamily="66" charset="0"/>
              </a:rPr>
              <a:t>en busca del amor.</a:t>
            </a:r>
            <a:endParaRPr lang="es-ES_tradnl" sz="3200" b="1" dirty="0">
              <a:solidFill>
                <a:schemeClr val="accent6">
                  <a:lumMod val="60000"/>
                  <a:lumOff val="40000"/>
                </a:schemeClr>
              </a:solidFill>
              <a:effectLst>
                <a:outerShdw blurRad="38100" dist="38100" dir="2700000" algn="tl">
                  <a:srgbClr val="000000">
                    <a:alpha val="43137"/>
                  </a:srgbClr>
                </a:outerShdw>
              </a:effectLst>
              <a:latin typeface="Bradley Hand ITC" pitchFamily="66" charset="0"/>
            </a:endParaRPr>
          </a:p>
        </p:txBody>
      </p:sp>
      <p:sp>
        <p:nvSpPr>
          <p:cNvPr id="6" name="5 Rectángulo"/>
          <p:cNvSpPr/>
          <p:nvPr/>
        </p:nvSpPr>
        <p:spPr>
          <a:xfrm>
            <a:off x="5857884" y="6211669"/>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8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218" name="Picture 2" descr="J:\HACER PPS\CARPETA PLANTILLAS\slide0004_image009 (2).jpg"/>
          <p:cNvPicPr>
            <a:picLocks noChangeAspect="1" noChangeArrowheads="1"/>
          </p:cNvPicPr>
          <p:nvPr/>
        </p:nvPicPr>
        <p:blipFill>
          <a:blip r:embed="rId2" cstate="print"/>
          <a:srcRect/>
          <a:stretch>
            <a:fillRect/>
          </a:stretch>
        </p:blipFill>
        <p:spPr bwMode="auto">
          <a:xfrm>
            <a:off x="0" y="0"/>
            <a:ext cx="9202428" cy="6876000"/>
          </a:xfrm>
          <a:prstGeom prst="rect">
            <a:avLst/>
          </a:prstGeom>
          <a:noFill/>
        </p:spPr>
      </p:pic>
      <p:sp>
        <p:nvSpPr>
          <p:cNvPr id="5" name="4 Rectángulo"/>
          <p:cNvSpPr/>
          <p:nvPr/>
        </p:nvSpPr>
        <p:spPr>
          <a:xfrm>
            <a:off x="714348" y="4357694"/>
            <a:ext cx="7358114" cy="1569660"/>
          </a:xfrm>
          <a:prstGeom prst="rect">
            <a:avLst/>
          </a:prstGeom>
        </p:spPr>
        <p:txBody>
          <a:bodyPr wrap="square">
            <a:spAutoFit/>
          </a:bodyPr>
          <a:lstStyle/>
          <a:p>
            <a:r>
              <a:rPr lang="es-ES_tradnl" sz="3200" b="1" dirty="0" smtClean="0">
                <a:latin typeface="Bradley Hand ITC" pitchFamily="66" charset="0"/>
              </a:rPr>
              <a:t>¿Qué índole de amor? No importa: todo amor está lleno de </a:t>
            </a:r>
          </a:p>
          <a:p>
            <a:r>
              <a:rPr lang="es-ES_tradnl" sz="3200" b="1" dirty="0" smtClean="0">
                <a:latin typeface="Bradley Hand ITC" pitchFamily="66" charset="0"/>
              </a:rPr>
              <a:t> excelencia y de nobleza.</a:t>
            </a:r>
            <a:endParaRPr lang="es-ES_tradnl" sz="3200" b="1" dirty="0">
              <a:latin typeface="Bradley Hand ITC" pitchFamily="66" charset="0"/>
            </a:endParaRPr>
          </a:p>
        </p:txBody>
      </p:sp>
      <p:pic>
        <p:nvPicPr>
          <p:cNvPr id="6" name="Picture 3" descr="J:\HACER PPS\SAN VALENTIN\6a62a619[1].gif"/>
          <p:cNvPicPr>
            <a:picLocks noChangeAspect="1" noChangeArrowheads="1" noCrop="1"/>
          </p:cNvPicPr>
          <p:nvPr/>
        </p:nvPicPr>
        <p:blipFill>
          <a:blip r:embed="rId3" cstate="print"/>
          <a:srcRect/>
          <a:stretch>
            <a:fillRect/>
          </a:stretch>
        </p:blipFill>
        <p:spPr bwMode="auto">
          <a:xfrm>
            <a:off x="2357422" y="357166"/>
            <a:ext cx="5412973" cy="4104000"/>
          </a:xfrm>
          <a:prstGeom prst="rect">
            <a:avLst/>
          </a:prstGeom>
          <a:noFill/>
          <a:effectLst>
            <a:softEdge rad="635000"/>
          </a:effectLst>
        </p:spPr>
      </p:pic>
      <p:sp>
        <p:nvSpPr>
          <p:cNvPr id="7" name="6 Rectángulo"/>
          <p:cNvSpPr/>
          <p:nvPr/>
        </p:nvSpPr>
        <p:spPr>
          <a:xfrm>
            <a:off x="-1143040" y="6211669"/>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8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42" name="Picture 2" descr="J:\HACER PPS\CARPETA PLANTILLAS\slide0006_image001.jpg"/>
          <p:cNvPicPr>
            <a:picLocks noChangeAspect="1" noChangeArrowheads="1"/>
          </p:cNvPicPr>
          <p:nvPr/>
        </p:nvPicPr>
        <p:blipFill>
          <a:blip r:embed="rId2" cstate="print"/>
          <a:srcRect/>
          <a:stretch>
            <a:fillRect/>
          </a:stretch>
        </p:blipFill>
        <p:spPr bwMode="auto">
          <a:xfrm>
            <a:off x="0" y="0"/>
            <a:ext cx="9162913" cy="6858000"/>
          </a:xfrm>
          <a:prstGeom prst="rect">
            <a:avLst/>
          </a:prstGeom>
          <a:noFill/>
        </p:spPr>
      </p:pic>
      <p:sp>
        <p:nvSpPr>
          <p:cNvPr id="5" name="4 Rectángulo"/>
          <p:cNvSpPr/>
          <p:nvPr/>
        </p:nvSpPr>
        <p:spPr>
          <a:xfrm>
            <a:off x="428596" y="1928802"/>
            <a:ext cx="4572000" cy="2554545"/>
          </a:xfrm>
          <a:prstGeom prst="rect">
            <a:avLst/>
          </a:prstGeom>
        </p:spPr>
        <p:txBody>
          <a:bodyPr>
            <a:spAutoFit/>
          </a:bodyPr>
          <a:lstStyle/>
          <a:p>
            <a:r>
              <a:rPr lang="es-ES_tradnl" sz="3200" b="1" dirty="0" smtClean="0">
                <a:effectLst>
                  <a:outerShdw blurRad="38100" dist="38100" dir="2700000" algn="tl">
                    <a:srgbClr val="000000">
                      <a:alpha val="43137"/>
                    </a:srgbClr>
                  </a:outerShdw>
                </a:effectLst>
                <a:latin typeface="Bradley Hand ITC" pitchFamily="66" charset="0"/>
              </a:rPr>
              <a:t>Ama como puedas, </a:t>
            </a:r>
          </a:p>
          <a:p>
            <a:r>
              <a:rPr lang="es-ES_tradnl" sz="3200" b="1" dirty="0" smtClean="0">
                <a:effectLst>
                  <a:outerShdw blurRad="38100" dist="38100" dir="2700000" algn="tl">
                    <a:srgbClr val="000000">
                      <a:alpha val="43137"/>
                    </a:srgbClr>
                  </a:outerShdw>
                </a:effectLst>
                <a:latin typeface="Bradley Hand ITC" pitchFamily="66" charset="0"/>
              </a:rPr>
              <a:t> ama a  quien </a:t>
            </a:r>
          </a:p>
          <a:p>
            <a:r>
              <a:rPr lang="es-ES_tradnl" sz="3200" b="1" dirty="0" smtClean="0">
                <a:effectLst>
                  <a:outerShdw blurRad="38100" dist="38100" dir="2700000" algn="tl">
                    <a:srgbClr val="000000">
                      <a:alpha val="43137"/>
                    </a:srgbClr>
                  </a:outerShdw>
                </a:effectLst>
                <a:latin typeface="Bradley Hand ITC" pitchFamily="66" charset="0"/>
              </a:rPr>
              <a:t>puedas,  ama todo  </a:t>
            </a:r>
          </a:p>
          <a:p>
            <a:r>
              <a:rPr lang="es-ES_tradnl" sz="3200" b="1" dirty="0" smtClean="0">
                <a:effectLst>
                  <a:outerShdw blurRad="38100" dist="38100" dir="2700000" algn="tl">
                    <a:srgbClr val="000000">
                      <a:alpha val="43137"/>
                    </a:srgbClr>
                  </a:outerShdw>
                </a:effectLst>
                <a:latin typeface="Bradley Hand ITC" pitchFamily="66" charset="0"/>
              </a:rPr>
              <a:t>lo que puedas... </a:t>
            </a:r>
          </a:p>
          <a:p>
            <a:r>
              <a:rPr lang="es-ES_tradnl" sz="3200" b="1" dirty="0" smtClean="0">
                <a:effectLst>
                  <a:outerShdw blurRad="38100" dist="38100" dir="2700000" algn="tl">
                    <a:srgbClr val="000000">
                      <a:alpha val="43137"/>
                    </a:srgbClr>
                  </a:outerShdw>
                </a:effectLst>
                <a:latin typeface="Bradley Hand ITC" pitchFamily="66" charset="0"/>
              </a:rPr>
              <a:t> pero ama siempre.</a:t>
            </a:r>
            <a:endParaRPr lang="es-ES_tradnl" sz="3200" b="1" dirty="0">
              <a:effectLst>
                <a:outerShdw blurRad="38100" dist="38100" dir="2700000" algn="tl">
                  <a:srgbClr val="000000">
                    <a:alpha val="43137"/>
                  </a:srgbClr>
                </a:outerShdw>
              </a:effectLst>
              <a:latin typeface="Bradley Hand ITC" pitchFamily="66" charset="0"/>
            </a:endParaRPr>
          </a:p>
        </p:txBody>
      </p:sp>
      <p:pic>
        <p:nvPicPr>
          <p:cNvPr id="2053" name="Picture 5" descr="J:\HACER PPS\BAILARINES\2ziyly1[1].gif"/>
          <p:cNvPicPr>
            <a:picLocks noChangeAspect="1" noChangeArrowheads="1" noCrop="1"/>
          </p:cNvPicPr>
          <p:nvPr/>
        </p:nvPicPr>
        <p:blipFill>
          <a:blip r:embed="rId3" cstate="print"/>
          <a:srcRect/>
          <a:stretch>
            <a:fillRect/>
          </a:stretch>
        </p:blipFill>
        <p:spPr bwMode="auto">
          <a:xfrm>
            <a:off x="6143636" y="642918"/>
            <a:ext cx="2573391" cy="3384000"/>
          </a:xfrm>
          <a:prstGeom prst="rect">
            <a:avLst/>
          </a:prstGeom>
          <a:noFill/>
        </p:spPr>
      </p:pic>
      <p:sp>
        <p:nvSpPr>
          <p:cNvPr id="7" name="6 Rectángulo"/>
          <p:cNvSpPr/>
          <p:nvPr/>
        </p:nvSpPr>
        <p:spPr>
          <a:xfrm>
            <a:off x="-1285916" y="6072206"/>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8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7890" name="Picture 2" descr="Fantasía, Hadas">
            <a:hlinkClick r:id="rId2"/>
          </p:cNvPr>
          <p:cNvPicPr>
            <a:picLocks noChangeAspect="1" noChangeArrowheads="1"/>
          </p:cNvPicPr>
          <p:nvPr/>
        </p:nvPicPr>
        <p:blipFill>
          <a:blip r:embed="rId3" cstate="print"/>
          <a:srcRect/>
          <a:stretch>
            <a:fillRect/>
          </a:stretch>
        </p:blipFill>
        <p:spPr bwMode="auto">
          <a:xfrm>
            <a:off x="-24000" y="0"/>
            <a:ext cx="9168000" cy="6876000"/>
          </a:xfrm>
          <a:prstGeom prst="rect">
            <a:avLst/>
          </a:prstGeom>
          <a:noFill/>
        </p:spPr>
      </p:pic>
      <p:sp>
        <p:nvSpPr>
          <p:cNvPr id="5" name="4 Rectángulo"/>
          <p:cNvSpPr/>
          <p:nvPr/>
        </p:nvSpPr>
        <p:spPr>
          <a:xfrm>
            <a:off x="4572000" y="4286256"/>
            <a:ext cx="4572000" cy="2062103"/>
          </a:xfrm>
          <a:prstGeom prst="rect">
            <a:avLst/>
          </a:prstGeom>
        </p:spPr>
        <p:txBody>
          <a:bodyPr>
            <a:spAutoFit/>
          </a:bodyPr>
          <a:lstStyle/>
          <a:p>
            <a:r>
              <a:rPr lang="es-ES_tradnl" sz="3200" b="1" dirty="0" smtClean="0">
                <a:solidFill>
                  <a:srgbClr val="FFFF00"/>
                </a:solidFill>
                <a:effectLst>
                  <a:outerShdw blurRad="38100" dist="38100" dir="2700000" algn="tl">
                    <a:srgbClr val="000000">
                      <a:alpha val="43137"/>
                    </a:srgbClr>
                  </a:outerShdw>
                </a:effectLst>
                <a:latin typeface="Bradley Hand ITC" pitchFamily="66" charset="0"/>
              </a:rPr>
              <a:t>No te preocupes de la finalidad de tu amor.</a:t>
            </a:r>
            <a:br>
              <a:rPr lang="es-ES_tradnl" sz="3200" b="1" dirty="0" smtClean="0">
                <a:solidFill>
                  <a:srgbClr val="FFFF00"/>
                </a:solidFill>
                <a:effectLst>
                  <a:outerShdw blurRad="38100" dist="38100" dir="2700000" algn="tl">
                    <a:srgbClr val="000000">
                      <a:alpha val="43137"/>
                    </a:srgbClr>
                  </a:outerShdw>
                </a:effectLst>
                <a:latin typeface="Bradley Hand ITC" pitchFamily="66" charset="0"/>
              </a:rPr>
            </a:br>
            <a:r>
              <a:rPr lang="es-ES_tradnl" sz="3200" b="1" dirty="0" smtClean="0">
                <a:solidFill>
                  <a:srgbClr val="FFFF00"/>
                </a:solidFill>
                <a:effectLst>
                  <a:outerShdw blurRad="38100" dist="38100" dir="2700000" algn="tl">
                    <a:srgbClr val="000000">
                      <a:alpha val="43137"/>
                    </a:srgbClr>
                  </a:outerShdw>
                </a:effectLst>
                <a:latin typeface="Bradley Hand ITC" pitchFamily="66" charset="0"/>
              </a:rPr>
              <a:t>El lleva en sí mismo su finalidad.</a:t>
            </a:r>
            <a:endParaRPr lang="es-ES_tradnl" sz="3200" b="1" dirty="0">
              <a:solidFill>
                <a:srgbClr val="FFFF00"/>
              </a:solidFill>
              <a:effectLst>
                <a:outerShdw blurRad="38100" dist="38100" dir="2700000" algn="tl">
                  <a:srgbClr val="000000">
                    <a:alpha val="43137"/>
                  </a:srgbClr>
                </a:outerShdw>
              </a:effectLst>
              <a:latin typeface="Bradley Hand ITC" pitchFamily="66" charset="0"/>
            </a:endParaRPr>
          </a:p>
        </p:txBody>
      </p:sp>
      <p:sp>
        <p:nvSpPr>
          <p:cNvPr id="6" name="5 Rectángulo"/>
          <p:cNvSpPr/>
          <p:nvPr/>
        </p:nvSpPr>
        <p:spPr>
          <a:xfrm>
            <a:off x="-1285916" y="6143644"/>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pic>
        <p:nvPicPr>
          <p:cNvPr id="14338" name="Picture 2" descr="Image and video hosting by TinyPic">
            <a:hlinkClick r:id="rId4"/>
          </p:cNvPr>
          <p:cNvPicPr>
            <a:picLocks noChangeAspect="1" noChangeArrowheads="1" noCrop="1"/>
          </p:cNvPicPr>
          <p:nvPr/>
        </p:nvPicPr>
        <p:blipFill>
          <a:blip r:embed="rId5" cstate="print"/>
          <a:srcRect/>
          <a:stretch>
            <a:fillRect/>
          </a:stretch>
        </p:blipFill>
        <p:spPr bwMode="auto">
          <a:xfrm>
            <a:off x="6572264" y="2071678"/>
            <a:ext cx="1873656" cy="1908000"/>
          </a:xfrm>
          <a:prstGeom prst="rect">
            <a:avLst/>
          </a:prstGeom>
          <a:noFill/>
        </p:spPr>
      </p:pic>
      <p:pic>
        <p:nvPicPr>
          <p:cNvPr id="14340" name="Picture 4" descr="http://i53.tinypic.com/b49tzl.jpg"/>
          <p:cNvPicPr>
            <a:picLocks noChangeAspect="1" noChangeArrowheads="1" noCrop="1"/>
          </p:cNvPicPr>
          <p:nvPr/>
        </p:nvPicPr>
        <p:blipFill>
          <a:blip r:embed="rId6" cstate="print"/>
          <a:srcRect/>
          <a:stretch>
            <a:fillRect/>
          </a:stretch>
        </p:blipFill>
        <p:spPr bwMode="auto">
          <a:xfrm>
            <a:off x="5357818" y="428604"/>
            <a:ext cx="1980000" cy="1980000"/>
          </a:xfrm>
          <a:prstGeom prst="rect">
            <a:avLst/>
          </a:prstGeom>
          <a:noFill/>
        </p:spPr>
      </p:pic>
    </p:spTree>
  </p:cSld>
  <p:clrMapOvr>
    <a:masterClrMapping/>
  </p:clrMapOvr>
  <p:transition spd="slow" advTm="7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3010" name="Picture 2" descr="Fantasía, Hadas">
            <a:hlinkClick r:id="rId2"/>
          </p:cNvPr>
          <p:cNvPicPr>
            <a:picLocks noChangeAspect="1" noChangeArrowheads="1"/>
          </p:cNvPicPr>
          <p:nvPr/>
        </p:nvPicPr>
        <p:blipFill>
          <a:blip r:embed="rId3" cstate="print"/>
          <a:srcRect/>
          <a:stretch>
            <a:fillRect/>
          </a:stretch>
        </p:blipFill>
        <p:spPr bwMode="auto">
          <a:xfrm>
            <a:off x="0" y="-18000"/>
            <a:ext cx="9168000" cy="6876000"/>
          </a:xfrm>
          <a:prstGeom prst="rect">
            <a:avLst/>
          </a:prstGeom>
          <a:noFill/>
        </p:spPr>
      </p:pic>
      <p:sp>
        <p:nvSpPr>
          <p:cNvPr id="5" name="4 Rectángulo"/>
          <p:cNvSpPr/>
          <p:nvPr/>
        </p:nvSpPr>
        <p:spPr>
          <a:xfrm>
            <a:off x="5214942" y="2786058"/>
            <a:ext cx="7286644" cy="3046988"/>
          </a:xfrm>
          <a:prstGeom prst="rect">
            <a:avLst/>
          </a:prstGeom>
        </p:spPr>
        <p:txBody>
          <a:bodyPr wrap="square">
            <a:spAutoFit/>
          </a:bodyPr>
          <a:lstStyle/>
          <a:p>
            <a:r>
              <a:rPr lang="es-ES_tradnl" sz="3200" b="1" dirty="0" smtClean="0">
                <a:solidFill>
                  <a:srgbClr val="FFFF00"/>
                </a:solidFill>
                <a:effectLst>
                  <a:outerShdw blurRad="38100" dist="38100" dir="2700000" algn="tl">
                    <a:srgbClr val="000000">
                      <a:alpha val="43137"/>
                    </a:srgbClr>
                  </a:outerShdw>
                </a:effectLst>
                <a:latin typeface="Bradley Hand ITC" pitchFamily="66" charset="0"/>
              </a:rPr>
              <a:t>No te juzgues </a:t>
            </a:r>
            <a:endParaRPr lang="es-ES_tradnl" sz="3200" b="1" dirty="0" smtClean="0">
              <a:solidFill>
                <a:srgbClr val="FFFF00"/>
              </a:solidFill>
              <a:effectLst>
                <a:outerShdw blurRad="38100" dist="38100" dir="2700000" algn="tl">
                  <a:srgbClr val="000000">
                    <a:alpha val="43137"/>
                  </a:srgbClr>
                </a:outerShdw>
              </a:effectLst>
              <a:latin typeface="Bradley Hand ITC" pitchFamily="66" charset="0"/>
            </a:endParaRPr>
          </a:p>
          <a:p>
            <a:r>
              <a:rPr lang="es-ES_tradnl" sz="3200" b="1" dirty="0" smtClean="0">
                <a:solidFill>
                  <a:srgbClr val="FFFF00"/>
                </a:solidFill>
                <a:effectLst>
                  <a:outerShdw blurRad="38100" dist="38100" dir="2700000" algn="tl">
                    <a:srgbClr val="000000">
                      <a:alpha val="43137"/>
                    </a:srgbClr>
                  </a:outerShdw>
                </a:effectLst>
                <a:latin typeface="Bradley Hand ITC" pitchFamily="66" charset="0"/>
              </a:rPr>
              <a:t>incompleto  porque </a:t>
            </a:r>
          </a:p>
          <a:p>
            <a:r>
              <a:rPr lang="es-ES_tradnl" sz="3200" b="1" dirty="0" smtClean="0">
                <a:solidFill>
                  <a:srgbClr val="FFFF00"/>
                </a:solidFill>
                <a:effectLst>
                  <a:outerShdw blurRad="38100" dist="38100" dir="2700000" algn="tl">
                    <a:srgbClr val="000000">
                      <a:alpha val="43137"/>
                    </a:srgbClr>
                  </a:outerShdw>
                </a:effectLst>
                <a:latin typeface="Bradley Hand ITC" pitchFamily="66" charset="0"/>
              </a:rPr>
              <a:t>no </a:t>
            </a:r>
            <a:r>
              <a:rPr lang="es-ES_tradnl" sz="3200" b="1" dirty="0" smtClean="0">
                <a:solidFill>
                  <a:srgbClr val="FFFF00"/>
                </a:solidFill>
                <a:effectLst>
                  <a:outerShdw blurRad="38100" dist="38100" dir="2700000" algn="tl">
                    <a:srgbClr val="000000">
                      <a:alpha val="43137"/>
                    </a:srgbClr>
                  </a:outerShdw>
                </a:effectLst>
                <a:latin typeface="Bradley Hand ITC" pitchFamily="66" charset="0"/>
              </a:rPr>
              <a:t>responden a tus  </a:t>
            </a:r>
          </a:p>
          <a:p>
            <a:r>
              <a:rPr lang="es-ES_tradnl" sz="3200" b="1" dirty="0" smtClean="0">
                <a:solidFill>
                  <a:srgbClr val="FFFF00"/>
                </a:solidFill>
                <a:effectLst>
                  <a:outerShdw blurRad="38100" dist="38100" dir="2700000" algn="tl">
                    <a:srgbClr val="000000">
                      <a:alpha val="43137"/>
                    </a:srgbClr>
                  </a:outerShdw>
                </a:effectLst>
                <a:latin typeface="Bradley Hand ITC" pitchFamily="66" charset="0"/>
              </a:rPr>
              <a:t>ternuras:  el amor </a:t>
            </a:r>
            <a:endParaRPr lang="es-ES_tradnl" sz="3200" b="1" dirty="0" smtClean="0">
              <a:solidFill>
                <a:srgbClr val="FFFF00"/>
              </a:solidFill>
              <a:effectLst>
                <a:outerShdw blurRad="38100" dist="38100" dir="2700000" algn="tl">
                  <a:srgbClr val="000000">
                    <a:alpha val="43137"/>
                  </a:srgbClr>
                </a:outerShdw>
              </a:effectLst>
              <a:latin typeface="Bradley Hand ITC" pitchFamily="66" charset="0"/>
            </a:endParaRPr>
          </a:p>
          <a:p>
            <a:r>
              <a:rPr lang="es-ES_tradnl" sz="3200" b="1" dirty="0" smtClean="0">
                <a:solidFill>
                  <a:srgbClr val="FFFF00"/>
                </a:solidFill>
                <a:effectLst>
                  <a:outerShdw blurRad="38100" dist="38100" dir="2700000" algn="tl">
                    <a:srgbClr val="000000">
                      <a:alpha val="43137"/>
                    </a:srgbClr>
                  </a:outerShdw>
                </a:effectLst>
                <a:latin typeface="Bradley Hand ITC" pitchFamily="66" charset="0"/>
              </a:rPr>
              <a:t>lleva </a:t>
            </a:r>
            <a:r>
              <a:rPr lang="es-ES_tradnl" sz="3200" b="1" dirty="0" smtClean="0">
                <a:solidFill>
                  <a:srgbClr val="FFFF00"/>
                </a:solidFill>
                <a:effectLst>
                  <a:outerShdw blurRad="38100" dist="38100" dir="2700000" algn="tl">
                    <a:srgbClr val="000000">
                      <a:alpha val="43137"/>
                    </a:srgbClr>
                  </a:outerShdw>
                </a:effectLst>
                <a:latin typeface="Bradley Hand ITC" pitchFamily="66" charset="0"/>
              </a:rPr>
              <a:t>en </a:t>
            </a:r>
            <a:r>
              <a:rPr lang="es-ES_tradnl" sz="3200" b="1" dirty="0" smtClean="0">
                <a:solidFill>
                  <a:srgbClr val="FFFF00"/>
                </a:solidFill>
                <a:effectLst>
                  <a:outerShdw blurRad="38100" dist="38100" dir="2700000" algn="tl">
                    <a:srgbClr val="000000">
                      <a:alpha val="43137"/>
                    </a:srgbClr>
                  </a:outerShdw>
                </a:effectLst>
                <a:latin typeface="Bradley Hand ITC" pitchFamily="66" charset="0"/>
              </a:rPr>
              <a:t>sí </a:t>
            </a:r>
            <a:r>
              <a:rPr lang="es-ES_tradnl" sz="3200" b="1" dirty="0" smtClean="0">
                <a:solidFill>
                  <a:srgbClr val="FFFF00"/>
                </a:solidFill>
                <a:effectLst>
                  <a:outerShdw blurRad="38100" dist="38100" dir="2700000" algn="tl">
                    <a:srgbClr val="000000">
                      <a:alpha val="43137"/>
                    </a:srgbClr>
                  </a:outerShdw>
                </a:effectLst>
                <a:latin typeface="Bradley Hand ITC" pitchFamily="66" charset="0"/>
              </a:rPr>
              <a:t>su propia </a:t>
            </a:r>
            <a:endParaRPr lang="es-ES_tradnl" sz="3200" b="1" dirty="0" smtClean="0">
              <a:solidFill>
                <a:srgbClr val="FFFF00"/>
              </a:solidFill>
              <a:effectLst>
                <a:outerShdw blurRad="38100" dist="38100" dir="2700000" algn="tl">
                  <a:srgbClr val="000000">
                    <a:alpha val="43137"/>
                  </a:srgbClr>
                </a:outerShdw>
              </a:effectLst>
              <a:latin typeface="Bradley Hand ITC" pitchFamily="66" charset="0"/>
            </a:endParaRPr>
          </a:p>
          <a:p>
            <a:r>
              <a:rPr lang="es-ES_tradnl" sz="3200" b="1" dirty="0" smtClean="0">
                <a:solidFill>
                  <a:srgbClr val="FFFF00"/>
                </a:solidFill>
                <a:effectLst>
                  <a:outerShdw blurRad="38100" dist="38100" dir="2700000" algn="tl">
                    <a:srgbClr val="000000">
                      <a:alpha val="43137"/>
                    </a:srgbClr>
                  </a:outerShdw>
                </a:effectLst>
                <a:latin typeface="Bradley Hand ITC" pitchFamily="66" charset="0"/>
              </a:rPr>
              <a:t>plenitud</a:t>
            </a:r>
            <a:r>
              <a:rPr lang="es-ES_tradnl" sz="3200" b="1" dirty="0" smtClean="0">
                <a:solidFill>
                  <a:srgbClr val="FFFF00"/>
                </a:solidFill>
                <a:effectLst>
                  <a:outerShdw blurRad="38100" dist="38100" dir="2700000" algn="tl">
                    <a:srgbClr val="000000">
                      <a:alpha val="43137"/>
                    </a:srgbClr>
                  </a:outerShdw>
                </a:effectLst>
                <a:latin typeface="Bradley Hand ITC" pitchFamily="66" charset="0"/>
              </a:rPr>
              <a:t>.</a:t>
            </a:r>
            <a:endParaRPr lang="es-ES_tradnl" sz="3200" b="1" dirty="0">
              <a:solidFill>
                <a:srgbClr val="FFFF00"/>
              </a:solidFill>
              <a:effectLst>
                <a:outerShdw blurRad="38100" dist="38100" dir="2700000" algn="tl">
                  <a:srgbClr val="000000">
                    <a:alpha val="43137"/>
                  </a:srgbClr>
                </a:outerShdw>
              </a:effectLst>
              <a:latin typeface="Bradley Hand ITC" pitchFamily="66" charset="0"/>
            </a:endParaRPr>
          </a:p>
        </p:txBody>
      </p:sp>
      <p:pic>
        <p:nvPicPr>
          <p:cNvPr id="14338" name="Picture 2" descr="http://www.dudimundo.com/imagen/118.gif"/>
          <p:cNvPicPr>
            <a:picLocks noChangeAspect="1" noChangeArrowheads="1" noCrop="1"/>
          </p:cNvPicPr>
          <p:nvPr/>
        </p:nvPicPr>
        <p:blipFill>
          <a:blip r:embed="rId4" cstate="print"/>
          <a:srcRect/>
          <a:stretch>
            <a:fillRect/>
          </a:stretch>
        </p:blipFill>
        <p:spPr bwMode="auto">
          <a:xfrm>
            <a:off x="3419475" y="0"/>
            <a:ext cx="5724525" cy="785794"/>
          </a:xfrm>
          <a:prstGeom prst="rect">
            <a:avLst/>
          </a:prstGeom>
          <a:noFill/>
        </p:spPr>
      </p:pic>
      <p:sp>
        <p:nvSpPr>
          <p:cNvPr id="7" name="6 Rectángulo"/>
          <p:cNvSpPr/>
          <p:nvPr/>
        </p:nvSpPr>
        <p:spPr>
          <a:xfrm>
            <a:off x="-1500230" y="6143644"/>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8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2290" name="Picture 2" descr="J:\HACER PPS\CARPETA PLANTILLAS\fondos_romanticos_35_14dic2009-1280x960[1].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
        <p:nvSpPr>
          <p:cNvPr id="6" name="5 Rectángulo"/>
          <p:cNvSpPr/>
          <p:nvPr/>
        </p:nvSpPr>
        <p:spPr>
          <a:xfrm>
            <a:off x="357158" y="571480"/>
            <a:ext cx="4572000" cy="1569660"/>
          </a:xfrm>
          <a:prstGeom prst="rect">
            <a:avLst/>
          </a:prstGeom>
        </p:spPr>
        <p:txBody>
          <a:bodyPr>
            <a:spAutoFit/>
          </a:bodyPr>
          <a:lstStyle/>
          <a:p>
            <a:r>
              <a:rPr lang="es-ES_tradnl" sz="3200" b="1" dirty="0" smtClean="0">
                <a:solidFill>
                  <a:schemeClr val="accent2">
                    <a:lumMod val="75000"/>
                  </a:schemeClr>
                </a:solidFill>
                <a:effectLst>
                  <a:outerShdw blurRad="38100" dist="38100" dir="2700000" algn="tl">
                    <a:srgbClr val="000000">
                      <a:alpha val="43137"/>
                    </a:srgbClr>
                  </a:outerShdw>
                </a:effectLst>
                <a:latin typeface="Bradley Hand ITC" pitchFamily="66" charset="0"/>
              </a:rPr>
              <a:t>Siempre que haya un hueco en tu vida,</a:t>
            </a:r>
            <a:br>
              <a:rPr lang="es-ES_tradnl" sz="3200" b="1" dirty="0" smtClean="0">
                <a:solidFill>
                  <a:schemeClr val="accent2">
                    <a:lumMod val="75000"/>
                  </a:schemeClr>
                </a:solidFill>
                <a:effectLst>
                  <a:outerShdw blurRad="38100" dist="38100" dir="2700000" algn="tl">
                    <a:srgbClr val="000000">
                      <a:alpha val="43137"/>
                    </a:srgbClr>
                  </a:outerShdw>
                </a:effectLst>
                <a:latin typeface="Bradley Hand ITC" pitchFamily="66" charset="0"/>
              </a:rPr>
            </a:br>
            <a:r>
              <a:rPr lang="es-ES_tradnl" sz="3200" b="1" dirty="0" smtClean="0">
                <a:solidFill>
                  <a:schemeClr val="accent2">
                    <a:lumMod val="75000"/>
                  </a:schemeClr>
                </a:solidFill>
                <a:effectLst>
                  <a:outerShdw blurRad="38100" dist="38100" dir="2700000" algn="tl">
                    <a:srgbClr val="000000">
                      <a:alpha val="43137"/>
                    </a:srgbClr>
                  </a:outerShdw>
                </a:effectLst>
                <a:latin typeface="Bradley Hand ITC" pitchFamily="66" charset="0"/>
              </a:rPr>
              <a:t>llénalo de amor.</a:t>
            </a:r>
            <a:endParaRPr lang="es-ES_tradnl" sz="3200" b="1" dirty="0">
              <a:solidFill>
                <a:schemeClr val="accent2">
                  <a:lumMod val="75000"/>
                </a:schemeClr>
              </a:solidFill>
              <a:effectLst>
                <a:outerShdw blurRad="38100" dist="38100" dir="2700000" algn="tl">
                  <a:srgbClr val="000000">
                    <a:alpha val="43137"/>
                  </a:srgbClr>
                </a:outerShdw>
              </a:effectLst>
              <a:latin typeface="Bradley Hand ITC" pitchFamily="66" charset="0"/>
            </a:endParaRPr>
          </a:p>
        </p:txBody>
      </p:sp>
      <p:sp>
        <p:nvSpPr>
          <p:cNvPr id="7" name="6 Rectángulo"/>
          <p:cNvSpPr/>
          <p:nvPr/>
        </p:nvSpPr>
        <p:spPr>
          <a:xfrm>
            <a:off x="857224" y="2214554"/>
            <a:ext cx="1580433" cy="369332"/>
          </a:xfrm>
          <a:prstGeom prst="rect">
            <a:avLst/>
          </a:prstGeom>
        </p:spPr>
        <p:txBody>
          <a:bodyPr wrap="none">
            <a:spAutoFit/>
          </a:bodyPr>
          <a:lstStyle/>
          <a:p>
            <a:r>
              <a:rPr lang="es-ES_tradnl" b="1" i="1" dirty="0" smtClean="0"/>
              <a:t>Amado Nervo)</a:t>
            </a:r>
            <a:endParaRPr lang="es-ES_tradnl" dirty="0"/>
          </a:p>
        </p:txBody>
      </p:sp>
      <p:pic>
        <p:nvPicPr>
          <p:cNvPr id="8" name="Picture 3" descr="J:\HACER PPS\SAN VALENTIN\amoranimadasconbrillo-20291[1].jpg"/>
          <p:cNvPicPr>
            <a:picLocks noChangeAspect="1" noChangeArrowheads="1" noCrop="1"/>
          </p:cNvPicPr>
          <p:nvPr/>
        </p:nvPicPr>
        <p:blipFill>
          <a:blip r:embed="rId3" cstate="print"/>
          <a:srcRect/>
          <a:stretch>
            <a:fillRect/>
          </a:stretch>
        </p:blipFill>
        <p:spPr bwMode="auto">
          <a:xfrm>
            <a:off x="-357222" y="2000240"/>
            <a:ext cx="5364000" cy="5364000"/>
          </a:xfrm>
          <a:prstGeom prst="ellipse">
            <a:avLst/>
          </a:prstGeom>
          <a:noFill/>
          <a:effectLst>
            <a:softEdge rad="635000"/>
          </a:effectLst>
        </p:spPr>
      </p:pic>
      <p:pic>
        <p:nvPicPr>
          <p:cNvPr id="1026" name="Picture 2" descr="J:\HACER PPS\CHICAS\TRANSPARENTES (12)[1].png"/>
          <p:cNvPicPr>
            <a:picLocks noChangeAspect="1" noChangeArrowheads="1"/>
          </p:cNvPicPr>
          <p:nvPr/>
        </p:nvPicPr>
        <p:blipFill>
          <a:blip r:embed="rId4" cstate="print"/>
          <a:srcRect/>
          <a:stretch>
            <a:fillRect/>
          </a:stretch>
        </p:blipFill>
        <p:spPr bwMode="auto">
          <a:xfrm flipH="1">
            <a:off x="5786446" y="0"/>
            <a:ext cx="4572032" cy="3429000"/>
          </a:xfrm>
          <a:prstGeom prst="rect">
            <a:avLst/>
          </a:prstGeom>
          <a:noFill/>
        </p:spPr>
      </p:pic>
      <p:sp>
        <p:nvSpPr>
          <p:cNvPr id="9" name="8 Rectángulo"/>
          <p:cNvSpPr/>
          <p:nvPr/>
        </p:nvSpPr>
        <p:spPr>
          <a:xfrm>
            <a:off x="5929322" y="6143644"/>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8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graphicFrame>
        <p:nvGraphicFramePr>
          <p:cNvPr id="5" name="4 Marcador de contenido"/>
          <p:cNvGraphicFramePr>
            <a:graphicFrameLocks noGrp="1"/>
          </p:cNvGraphicFramePr>
          <p:nvPr>
            <p:ph idx="1"/>
          </p:nvPr>
        </p:nvGraphicFramePr>
        <p:xfrm>
          <a:off x="3024187" y="2174970"/>
          <a:ext cx="3095625" cy="3376422"/>
        </p:xfrm>
        <a:graphic>
          <a:graphicData uri="http://schemas.openxmlformats.org/drawingml/2006/table">
            <a:tbl>
              <a:tblPr/>
              <a:tblGrid>
                <a:gridCol w="3095625"/>
              </a:tblGrid>
              <a:tr h="0">
                <a:tc>
                  <a:txBody>
                    <a:bodyPr/>
                    <a:lstStyle/>
                    <a:p>
                      <a:endParaRPr lang="es-ES_tradnl" dirty="0"/>
                    </a:p>
                  </a:txBody>
                  <a:tcPr marL="0" marR="0" marT="0" marB="0" anchor="ctr">
                    <a:lnL>
                      <a:noFill/>
                    </a:lnL>
                    <a:lnR>
                      <a:noFill/>
                    </a:lnR>
                    <a:lnT>
                      <a:noFill/>
                    </a:lnT>
                    <a:lnB>
                      <a:noFill/>
                    </a:lnB>
                  </a:tcPr>
                </a:tc>
              </a:tr>
              <a:tr h="2143125">
                <a:tc>
                  <a:txBody>
                    <a:bodyPr/>
                    <a:lstStyle/>
                    <a:p>
                      <a:pPr algn="ctr">
                        <a:lnSpc>
                          <a:spcPct val="115000"/>
                        </a:lnSpc>
                        <a:spcAft>
                          <a:spcPts val="0"/>
                        </a:spcAft>
                      </a:pPr>
                      <a:endParaRPr lang="es-ES_tradnl" sz="1200" dirty="0">
                        <a:latin typeface="Times New Roman"/>
                        <a:ea typeface="Times New Roman"/>
                        <a:cs typeface="Times New Roman"/>
                      </a:endParaRPr>
                    </a:p>
                    <a:p>
                      <a:pPr>
                        <a:lnSpc>
                          <a:spcPct val="115000"/>
                        </a:lnSpc>
                      </a:pPr>
                      <a:r>
                        <a:rPr lang="es-ES_tradnl" sz="1100" dirty="0">
                          <a:latin typeface="Calibri"/>
                          <a:ea typeface="Times New Roman"/>
                        </a:rPr>
                        <a:t>Siempre que haya un hueco en tu vida, llénalo de amor. Adolescente, joven, viejo: siempre que haya un hueco en tu vida, llénalo de amor. En cuanto sepas que tienes delante de tí un tiempo baldío, ve a buscar al amor. No pienses: "sufriré" No pienses: "me engañarán" No pienses: "dudaré" Ve, simplemente, diáfanamente, regocijadamente, en busca del amor. ¿Qué índole de amor? No importa: todo amor está lleno de excelencia y de nobleza. Ama como puedas, ama a quien puedas, ama todo lo que puedas... pero ama siempre. No te preocupes de la finalidad de tu amor. El lleva en sí mismo su finalidad. No te juzgues incompleto porque no responden a tus ternuras: el amor lleva en sí su propia plenitud. Siempre que haya un hueco en tu vida, llénalo de amor. (Amado Nervo) </a:t>
                      </a:r>
                    </a:p>
                  </a:txBody>
                  <a:tcPr marL="0" marR="0" marT="0" marB="0" anchor="ctr">
                    <a:lnL>
                      <a:noFill/>
                    </a:lnL>
                    <a:lnR>
                      <a:noFill/>
                    </a:lnR>
                    <a:lnT>
                      <a:noFill/>
                    </a:lnT>
                    <a:lnB>
                      <a:noFill/>
                    </a:lnB>
                  </a:tcPr>
                </a:tc>
              </a:tr>
            </a:tbl>
          </a:graphicData>
        </a:graphic>
      </p:graphicFrame>
      <p:pic>
        <p:nvPicPr>
          <p:cNvPr id="25602" name="Picture 2" descr="J:\HACER PPS\PERGAMINOS Y LIBROS\slide0020_image039.gif"/>
          <p:cNvPicPr>
            <a:picLocks noChangeAspect="1" noChangeArrowheads="1"/>
          </p:cNvPicPr>
          <p:nvPr/>
        </p:nvPicPr>
        <p:blipFill>
          <a:blip r:embed="rId2" cstate="print"/>
          <a:srcRect/>
          <a:stretch>
            <a:fillRect/>
          </a:stretch>
        </p:blipFill>
        <p:spPr bwMode="auto">
          <a:xfrm>
            <a:off x="428596" y="428604"/>
            <a:ext cx="8258042" cy="6084000"/>
          </a:xfrm>
          <a:prstGeom prst="rect">
            <a:avLst/>
          </a:prstGeom>
          <a:noFill/>
        </p:spPr>
      </p:pic>
      <p:sp>
        <p:nvSpPr>
          <p:cNvPr id="25604"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_tradnl"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7 Rectángulo"/>
          <p:cNvSpPr/>
          <p:nvPr/>
        </p:nvSpPr>
        <p:spPr>
          <a:xfrm>
            <a:off x="1428728" y="1357298"/>
            <a:ext cx="3214710" cy="3416320"/>
          </a:xfrm>
          <a:prstGeom prst="rect">
            <a:avLst/>
          </a:prstGeom>
        </p:spPr>
        <p:txBody>
          <a:bodyPr wrap="square">
            <a:spAutoFit/>
          </a:bodyPr>
          <a:lstStyle/>
          <a:p>
            <a:r>
              <a:rPr lang="es-ES_tradnl" dirty="0" smtClean="0"/>
              <a:t>Siempre que haya un hueco en tu vida,</a:t>
            </a:r>
            <a:br>
              <a:rPr lang="es-ES_tradnl" dirty="0" smtClean="0"/>
            </a:br>
            <a:r>
              <a:rPr lang="es-ES_tradnl" dirty="0" smtClean="0"/>
              <a:t>llénalo de amor.</a:t>
            </a:r>
            <a:br>
              <a:rPr lang="es-ES_tradnl" dirty="0" smtClean="0"/>
            </a:br>
            <a:r>
              <a:rPr lang="es-ES_tradnl" dirty="0" smtClean="0"/>
              <a:t>Adolescente, joven, viejo: siempre que haya un hueco en tu vida, llénalo de amor.</a:t>
            </a:r>
            <a:br>
              <a:rPr lang="es-ES_tradnl" dirty="0" smtClean="0"/>
            </a:br>
            <a:r>
              <a:rPr lang="es-ES_tradnl" dirty="0" smtClean="0"/>
              <a:t>En cuanto sepas que tienes delante de tí un tiempo baldío, ve a buscar al amor.</a:t>
            </a:r>
            <a:br>
              <a:rPr lang="es-ES_tradnl" dirty="0" smtClean="0"/>
            </a:br>
            <a:r>
              <a:rPr lang="es-ES_tradnl" dirty="0" smtClean="0"/>
              <a:t>No pienses: "sufriré"</a:t>
            </a:r>
            <a:br>
              <a:rPr lang="es-ES_tradnl" dirty="0" smtClean="0"/>
            </a:br>
            <a:r>
              <a:rPr lang="es-ES_tradnl" dirty="0" smtClean="0"/>
              <a:t>No pienses: "me engañarán"</a:t>
            </a:r>
            <a:br>
              <a:rPr lang="es-ES_tradnl" dirty="0" smtClean="0"/>
            </a:br>
            <a:r>
              <a:rPr lang="es-ES_tradnl" dirty="0" smtClean="0"/>
              <a:t>No pienses: "dudaré"</a:t>
            </a:r>
            <a:endParaRPr lang="es-ES_tradnl" dirty="0"/>
          </a:p>
        </p:txBody>
      </p:sp>
      <p:sp>
        <p:nvSpPr>
          <p:cNvPr id="9" name="8 Rectángulo"/>
          <p:cNvSpPr/>
          <p:nvPr/>
        </p:nvSpPr>
        <p:spPr>
          <a:xfrm>
            <a:off x="1357290" y="4714884"/>
            <a:ext cx="3214710" cy="923330"/>
          </a:xfrm>
          <a:prstGeom prst="rect">
            <a:avLst/>
          </a:prstGeom>
        </p:spPr>
        <p:txBody>
          <a:bodyPr wrap="square">
            <a:spAutoFit/>
          </a:bodyPr>
          <a:lstStyle/>
          <a:p>
            <a:r>
              <a:rPr lang="es-ES_tradnl" dirty="0" smtClean="0"/>
              <a:t>Ve, simplemente, diáfanamente, regocijadamente, en busca del amor.</a:t>
            </a:r>
            <a:endParaRPr lang="es-ES_tradnl" dirty="0"/>
          </a:p>
        </p:txBody>
      </p:sp>
      <p:sp>
        <p:nvSpPr>
          <p:cNvPr id="10" name="9 Rectángulo"/>
          <p:cNvSpPr/>
          <p:nvPr/>
        </p:nvSpPr>
        <p:spPr>
          <a:xfrm>
            <a:off x="4643438" y="785794"/>
            <a:ext cx="3286148" cy="2031325"/>
          </a:xfrm>
          <a:prstGeom prst="rect">
            <a:avLst/>
          </a:prstGeom>
        </p:spPr>
        <p:txBody>
          <a:bodyPr wrap="square">
            <a:spAutoFit/>
          </a:bodyPr>
          <a:lstStyle/>
          <a:p>
            <a:r>
              <a:rPr lang="es-ES_tradnl" dirty="0" smtClean="0"/>
              <a:t>¿Qué índole de amor? No importa: todo amor está lleno de excelencia y de nobleza.</a:t>
            </a:r>
            <a:br>
              <a:rPr lang="es-ES_tradnl" dirty="0" smtClean="0"/>
            </a:br>
            <a:r>
              <a:rPr lang="es-ES_tradnl" dirty="0" smtClean="0"/>
              <a:t>Ama como puedas, ama a quien puedas, ama todo lo que puedas... pero ama siempre.</a:t>
            </a:r>
            <a:br>
              <a:rPr lang="es-ES_tradnl" dirty="0" smtClean="0"/>
            </a:br>
            <a:endParaRPr lang="es-ES_tradnl" dirty="0"/>
          </a:p>
        </p:txBody>
      </p:sp>
      <p:sp>
        <p:nvSpPr>
          <p:cNvPr id="25606" name="Rectangle 6"/>
          <p:cNvSpPr>
            <a:spLocks noChangeArrowheads="1"/>
          </p:cNvSpPr>
          <p:nvPr/>
        </p:nvSpPr>
        <p:spPr bwMode="auto">
          <a:xfrm>
            <a:off x="4572000" y="2428868"/>
            <a:ext cx="3131872" cy="36933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b="0" i="0" u="none" strike="noStrike" cap="none" normalizeH="0" baseline="0" dirty="0" smtClean="0">
                <a:ln>
                  <a:noFill/>
                </a:ln>
                <a:solidFill>
                  <a:schemeClr val="tx1"/>
                </a:solidFill>
                <a:effectLst/>
                <a:ea typeface="Times New Roman" pitchFamily="18" charset="0"/>
                <a:cs typeface="Times New Roman" pitchFamily="18" charset="0"/>
              </a:rPr>
              <a:t>No te preocupes de la finalidad de tu amor.</a:t>
            </a:r>
            <a:br>
              <a:rPr kumimoji="0" lang="es-ES_tradnl" b="0" i="0" u="none" strike="noStrike" cap="none" normalizeH="0" baseline="0" dirty="0" smtClean="0">
                <a:ln>
                  <a:noFill/>
                </a:ln>
                <a:solidFill>
                  <a:schemeClr val="tx1"/>
                </a:solidFill>
                <a:effectLst/>
                <a:ea typeface="Times New Roman" pitchFamily="18" charset="0"/>
                <a:cs typeface="Times New Roman" pitchFamily="18" charset="0"/>
              </a:rPr>
            </a:br>
            <a:r>
              <a:rPr kumimoji="0" lang="es-ES_tradnl" b="0" i="0" u="none" strike="noStrike" cap="none" normalizeH="0" baseline="0" dirty="0" smtClean="0">
                <a:ln>
                  <a:noFill/>
                </a:ln>
                <a:solidFill>
                  <a:schemeClr val="tx1"/>
                </a:solidFill>
                <a:effectLst/>
                <a:ea typeface="Times New Roman" pitchFamily="18" charset="0"/>
                <a:cs typeface="Times New Roman" pitchFamily="18" charset="0"/>
              </a:rPr>
              <a:t>El lleva en sí mismo su finalidad.</a:t>
            </a:r>
            <a:br>
              <a:rPr kumimoji="0" lang="es-ES_tradnl" b="0" i="0" u="none" strike="noStrike" cap="none" normalizeH="0" baseline="0" dirty="0" smtClean="0">
                <a:ln>
                  <a:noFill/>
                </a:ln>
                <a:solidFill>
                  <a:schemeClr val="tx1"/>
                </a:solidFill>
                <a:effectLst/>
                <a:ea typeface="Times New Roman" pitchFamily="18" charset="0"/>
                <a:cs typeface="Times New Roman" pitchFamily="18" charset="0"/>
              </a:rPr>
            </a:br>
            <a:r>
              <a:rPr kumimoji="0" lang="es-ES_tradnl" b="0" i="0" u="none" strike="noStrike" cap="none" normalizeH="0" baseline="0" dirty="0" smtClean="0">
                <a:ln>
                  <a:noFill/>
                </a:ln>
                <a:solidFill>
                  <a:schemeClr val="tx1"/>
                </a:solidFill>
                <a:effectLst/>
                <a:ea typeface="Times New Roman" pitchFamily="18" charset="0"/>
                <a:cs typeface="Times New Roman" pitchFamily="18" charset="0"/>
              </a:rPr>
              <a:t>No te juzgues incompleto porque no responden a tus ternuras: el amor lleva en sí su propia plenitud.</a:t>
            </a:r>
            <a:br>
              <a:rPr kumimoji="0" lang="es-ES_tradnl" b="0" i="0" u="none" strike="noStrike" cap="none" normalizeH="0" baseline="0" dirty="0" smtClean="0">
                <a:ln>
                  <a:noFill/>
                </a:ln>
                <a:solidFill>
                  <a:schemeClr val="tx1"/>
                </a:solidFill>
                <a:effectLst/>
                <a:ea typeface="Times New Roman" pitchFamily="18" charset="0"/>
                <a:cs typeface="Times New Roman" pitchFamily="18" charset="0"/>
              </a:rPr>
            </a:br>
            <a:r>
              <a:rPr kumimoji="0" lang="es-ES_tradnl" b="0" i="0" u="none" strike="noStrike" cap="none" normalizeH="0" baseline="0" dirty="0" smtClean="0">
                <a:ln>
                  <a:noFill/>
                </a:ln>
                <a:solidFill>
                  <a:schemeClr val="tx1"/>
                </a:solidFill>
                <a:effectLst/>
                <a:ea typeface="Times New Roman" pitchFamily="18" charset="0"/>
                <a:cs typeface="Times New Roman" pitchFamily="18" charset="0"/>
              </a:rPr>
              <a:t>Siempre que haya un hueco en tu vida,</a:t>
            </a:r>
            <a:br>
              <a:rPr kumimoji="0" lang="es-ES_tradnl" b="0" i="0" u="none" strike="noStrike" cap="none" normalizeH="0" baseline="0" dirty="0" smtClean="0">
                <a:ln>
                  <a:noFill/>
                </a:ln>
                <a:solidFill>
                  <a:schemeClr val="tx1"/>
                </a:solidFill>
                <a:effectLst/>
                <a:ea typeface="Times New Roman" pitchFamily="18" charset="0"/>
                <a:cs typeface="Times New Roman" pitchFamily="18" charset="0"/>
              </a:rPr>
            </a:br>
            <a:r>
              <a:rPr kumimoji="0" lang="es-ES_tradnl" b="0" i="0" u="none" strike="noStrike" cap="none" normalizeH="0" baseline="0" dirty="0" smtClean="0">
                <a:ln>
                  <a:noFill/>
                </a:ln>
                <a:solidFill>
                  <a:schemeClr val="tx1"/>
                </a:solidFill>
                <a:effectLst/>
                <a:ea typeface="Times New Roman" pitchFamily="18" charset="0"/>
                <a:cs typeface="Times New Roman" pitchFamily="18" charset="0"/>
              </a:rPr>
              <a:t>llénalo de amor.</a:t>
            </a:r>
            <a:endParaRPr kumimoji="0" lang="es-ES_tradnl" b="1" i="1" u="none" strike="noStrike" cap="none" normalizeH="0" baseline="0" dirty="0" smtClean="0">
              <a:ln>
                <a:noFill/>
              </a:ln>
              <a:solidFill>
                <a:schemeClr val="tx1"/>
              </a:solidFill>
              <a:effectLst/>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_tradnl" b="1" i="1" u="none" strike="noStrike" cap="none" normalizeH="0" baseline="0" dirty="0" smtClean="0">
                <a:ln>
                  <a:noFill/>
                </a:ln>
                <a:solidFill>
                  <a:schemeClr val="tx1"/>
                </a:solidFill>
                <a:effectLst/>
                <a:ea typeface="Times New Roman" pitchFamily="18" charset="0"/>
                <a:cs typeface="Times New Roman" pitchFamily="18" charset="0"/>
              </a:rPr>
              <a:t/>
            </a:r>
            <a:br>
              <a:rPr kumimoji="0" lang="es-ES_tradnl" b="1" i="1" u="none" strike="noStrike" cap="none" normalizeH="0" baseline="0" dirty="0" smtClean="0">
                <a:ln>
                  <a:noFill/>
                </a:ln>
                <a:solidFill>
                  <a:schemeClr val="tx1"/>
                </a:solidFill>
                <a:effectLst/>
                <a:ea typeface="Times New Roman" pitchFamily="18" charset="0"/>
                <a:cs typeface="Times New Roman" pitchFamily="18" charset="0"/>
              </a:rPr>
            </a:br>
            <a:r>
              <a:rPr kumimoji="0" lang="es-ES_tradnl" b="1" i="1" u="none" strike="noStrike" cap="none" normalizeH="0" baseline="0" dirty="0" smtClean="0">
                <a:ln>
                  <a:noFill/>
                </a:ln>
                <a:solidFill>
                  <a:schemeClr val="tx1"/>
                </a:solidFill>
                <a:effectLst/>
                <a:ea typeface="Times New Roman" pitchFamily="18" charset="0"/>
                <a:cs typeface="Times New Roman" pitchFamily="18" charset="0"/>
              </a:rPr>
              <a:t>(Amado Nervo)</a:t>
            </a:r>
            <a:r>
              <a:rPr kumimoji="0" lang="es-ES_tradnl" b="0" i="0" u="none" strike="noStrike" cap="none" normalizeH="0" baseline="0" dirty="0" smtClean="0">
                <a:ln>
                  <a:noFill/>
                </a:ln>
                <a:solidFill>
                  <a:schemeClr val="tx1"/>
                </a:solidFill>
                <a:effectLst/>
                <a:cs typeface="Arial" pitchFamily="34" charset="0"/>
              </a:rPr>
              <a:t> </a:t>
            </a:r>
          </a:p>
        </p:txBody>
      </p:sp>
      <p:sp>
        <p:nvSpPr>
          <p:cNvPr id="13" name="12 Rectángulo"/>
          <p:cNvSpPr/>
          <p:nvPr/>
        </p:nvSpPr>
        <p:spPr>
          <a:xfrm>
            <a:off x="2071670" y="857232"/>
            <a:ext cx="1763624" cy="369332"/>
          </a:xfrm>
          <a:prstGeom prst="rect">
            <a:avLst/>
          </a:prstGeom>
        </p:spPr>
        <p:txBody>
          <a:bodyPr wrap="none">
            <a:spAutoFit/>
          </a:bodyPr>
          <a:lstStyle/>
          <a:p>
            <a:r>
              <a:rPr lang="es-ES_tradnl" b="1" dirty="0" smtClean="0"/>
              <a:t>LLénalo de amor</a:t>
            </a:r>
            <a:endParaRPr lang="es-ES_tradnl" dirty="0"/>
          </a:p>
        </p:txBody>
      </p:sp>
      <p:pic>
        <p:nvPicPr>
          <p:cNvPr id="1026" name="Picture 2" descr="J:\HACER PPS\FLORES\slide0016_image023.gif"/>
          <p:cNvPicPr>
            <a:picLocks noChangeAspect="1" noChangeArrowheads="1" noCrop="1"/>
          </p:cNvPicPr>
          <p:nvPr/>
        </p:nvPicPr>
        <p:blipFill>
          <a:blip r:embed="rId3" cstate="print"/>
          <a:srcRect/>
          <a:stretch>
            <a:fillRect/>
          </a:stretch>
        </p:blipFill>
        <p:spPr bwMode="auto">
          <a:xfrm>
            <a:off x="1500166" y="5572140"/>
            <a:ext cx="2908033" cy="936000"/>
          </a:xfrm>
          <a:prstGeom prst="rect">
            <a:avLst/>
          </a:prstGeom>
          <a:noFill/>
        </p:spPr>
      </p:pic>
      <p:sp>
        <p:nvSpPr>
          <p:cNvPr id="12" name="11 Rectángulo"/>
          <p:cNvSpPr/>
          <p:nvPr/>
        </p:nvSpPr>
        <p:spPr>
          <a:xfrm>
            <a:off x="-1500230" y="6427113"/>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36000">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8914" name="Picture 2" descr="Fantasía, Hadas">
            <a:hlinkClick r:id="rId2"/>
          </p:cNvPr>
          <p:cNvPicPr>
            <a:picLocks noChangeAspect="1" noChangeArrowheads="1"/>
          </p:cNvPicPr>
          <p:nvPr/>
        </p:nvPicPr>
        <p:blipFill>
          <a:blip r:embed="rId3" cstate="print"/>
          <a:srcRect/>
          <a:stretch>
            <a:fillRect/>
          </a:stretch>
        </p:blipFill>
        <p:spPr bwMode="auto">
          <a:xfrm>
            <a:off x="0" y="-18000"/>
            <a:ext cx="9168000" cy="6876000"/>
          </a:xfrm>
          <a:prstGeom prst="rect">
            <a:avLst/>
          </a:prstGeom>
          <a:noFill/>
        </p:spPr>
      </p:pic>
      <p:pic>
        <p:nvPicPr>
          <p:cNvPr id="5" name="Picture 1" descr="C:\Users\abuelitos\Desktop\arreglo_globo_4[1].jpg"/>
          <p:cNvPicPr>
            <a:picLocks noChangeAspect="1" noChangeArrowheads="1"/>
          </p:cNvPicPr>
          <p:nvPr/>
        </p:nvPicPr>
        <p:blipFill>
          <a:blip r:embed="rId4" cstate="print"/>
          <a:srcRect/>
          <a:stretch>
            <a:fillRect/>
          </a:stretch>
        </p:blipFill>
        <p:spPr bwMode="auto">
          <a:xfrm>
            <a:off x="1571604" y="0"/>
            <a:ext cx="4826000" cy="4673600"/>
          </a:xfrm>
          <a:prstGeom prst="ellipse">
            <a:avLst/>
          </a:prstGeom>
          <a:noFill/>
          <a:effectLst>
            <a:softEdge rad="635000"/>
          </a:effectLst>
        </p:spPr>
      </p:pic>
      <p:pic>
        <p:nvPicPr>
          <p:cNvPr id="6" name="Picture 2" descr="C:\Users\abuelitos\Desktop\sanvalentin12[1].gif"/>
          <p:cNvPicPr>
            <a:picLocks noChangeAspect="1" noChangeArrowheads="1" noCrop="1"/>
          </p:cNvPicPr>
          <p:nvPr/>
        </p:nvPicPr>
        <p:blipFill>
          <a:blip r:embed="rId5" cstate="print"/>
          <a:srcRect/>
          <a:stretch>
            <a:fillRect/>
          </a:stretch>
        </p:blipFill>
        <p:spPr bwMode="auto">
          <a:xfrm>
            <a:off x="3786182" y="3552825"/>
            <a:ext cx="4962525" cy="3305175"/>
          </a:xfrm>
          <a:prstGeom prst="roundRect">
            <a:avLst/>
          </a:prstGeom>
          <a:noFill/>
          <a:effectLst>
            <a:softEdge rad="635000"/>
          </a:effectLst>
        </p:spPr>
      </p:pic>
      <p:pic>
        <p:nvPicPr>
          <p:cNvPr id="3081" name="Picture 9" descr="J:\HACER PPS\BAILARINES\tag chicas firmas  (118)_thumb[1].gif"/>
          <p:cNvPicPr>
            <a:picLocks noChangeAspect="1" noChangeArrowheads="1" noCrop="1"/>
          </p:cNvPicPr>
          <p:nvPr/>
        </p:nvPicPr>
        <p:blipFill>
          <a:blip r:embed="rId6" cstate="print"/>
          <a:srcRect/>
          <a:stretch>
            <a:fillRect/>
          </a:stretch>
        </p:blipFill>
        <p:spPr bwMode="auto">
          <a:xfrm>
            <a:off x="-571536" y="2214554"/>
            <a:ext cx="5200650" cy="5591175"/>
          </a:xfrm>
          <a:prstGeom prst="rect">
            <a:avLst/>
          </a:prstGeom>
          <a:noFill/>
        </p:spPr>
      </p:pic>
      <p:sp>
        <p:nvSpPr>
          <p:cNvPr id="8" name="7 Rectángulo"/>
          <p:cNvSpPr/>
          <p:nvPr/>
        </p:nvSpPr>
        <p:spPr>
          <a:xfrm>
            <a:off x="5715008" y="6427113"/>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0962" name="Picture 2" descr="Fantasía, Hadas">
            <a:hlinkClick r:id="rId2"/>
          </p:cNvPr>
          <p:cNvPicPr>
            <a:picLocks noChangeAspect="1" noChangeArrowheads="1"/>
          </p:cNvPicPr>
          <p:nvPr/>
        </p:nvPicPr>
        <p:blipFill>
          <a:blip r:embed="rId3" cstate="print"/>
          <a:srcRect/>
          <a:stretch>
            <a:fillRect/>
          </a:stretch>
        </p:blipFill>
        <p:spPr bwMode="auto">
          <a:xfrm>
            <a:off x="0" y="-18000"/>
            <a:ext cx="9168000" cy="6876000"/>
          </a:xfrm>
          <a:prstGeom prst="rect">
            <a:avLst/>
          </a:prstGeom>
          <a:noFill/>
        </p:spPr>
      </p:pic>
      <p:pic>
        <p:nvPicPr>
          <p:cNvPr id="2052" name="Picture 4" descr="J:\HACER PPS\ANIMALES EN MOVIMIENTO\slide0020_image039 (2).gif"/>
          <p:cNvPicPr>
            <a:picLocks noChangeAspect="1" noChangeArrowheads="1" noCrop="1"/>
          </p:cNvPicPr>
          <p:nvPr/>
        </p:nvPicPr>
        <p:blipFill>
          <a:blip r:embed="rId4" cstate="print"/>
          <a:srcRect/>
          <a:stretch>
            <a:fillRect/>
          </a:stretch>
        </p:blipFill>
        <p:spPr bwMode="auto">
          <a:xfrm flipH="1">
            <a:off x="1071538" y="1000108"/>
            <a:ext cx="1506517" cy="1044000"/>
          </a:xfrm>
          <a:prstGeom prst="rect">
            <a:avLst/>
          </a:prstGeom>
          <a:noFill/>
        </p:spPr>
      </p:pic>
      <p:sp>
        <p:nvSpPr>
          <p:cNvPr id="8" name="7 Rectángulo"/>
          <p:cNvSpPr/>
          <p:nvPr/>
        </p:nvSpPr>
        <p:spPr>
          <a:xfrm>
            <a:off x="1142976" y="5000636"/>
            <a:ext cx="7072362" cy="1569660"/>
          </a:xfrm>
          <a:prstGeom prst="rect">
            <a:avLst/>
          </a:prstGeom>
        </p:spPr>
        <p:txBody>
          <a:bodyPr wrap="square">
            <a:spAutoFit/>
          </a:bodyPr>
          <a:lstStyle/>
          <a:p>
            <a:r>
              <a:rPr lang="es-ES_tradnl" sz="3200" b="1" dirty="0" smtClean="0">
                <a:solidFill>
                  <a:schemeClr val="bg2">
                    <a:lumMod val="10000"/>
                  </a:schemeClr>
                </a:solidFill>
                <a:effectLst>
                  <a:outerShdw blurRad="38100" dist="38100" dir="2700000" algn="tl">
                    <a:srgbClr val="000000">
                      <a:alpha val="43137"/>
                    </a:srgbClr>
                  </a:outerShdw>
                </a:effectLst>
                <a:latin typeface="Bradley Hand ITC" pitchFamily="66" charset="0"/>
              </a:rPr>
              <a:t>Solamente aquel que es demasiado fuerte para perdonar una ofensa, sabe "amar".</a:t>
            </a:r>
            <a:endParaRPr lang="es-ES_tradnl" sz="3200" b="1" dirty="0">
              <a:solidFill>
                <a:schemeClr val="bg2">
                  <a:lumMod val="10000"/>
                </a:schemeClr>
              </a:solidFill>
              <a:effectLst>
                <a:outerShdw blurRad="38100" dist="38100" dir="2700000" algn="tl">
                  <a:srgbClr val="000000">
                    <a:alpha val="43137"/>
                  </a:srgbClr>
                </a:outerShdw>
              </a:effectLst>
              <a:latin typeface="Bradley Hand ITC" pitchFamily="66" charset="0"/>
            </a:endParaRPr>
          </a:p>
        </p:txBody>
      </p:sp>
      <p:sp>
        <p:nvSpPr>
          <p:cNvPr id="7" name="6 Rectángulo"/>
          <p:cNvSpPr/>
          <p:nvPr/>
        </p:nvSpPr>
        <p:spPr>
          <a:xfrm>
            <a:off x="-1571668" y="6427113"/>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1986" name="Picture 2" descr="Fantasía, Hadas">
            <a:hlinkClick r:id="rId2"/>
          </p:cNvPr>
          <p:cNvPicPr>
            <a:picLocks noChangeAspect="1" noChangeArrowheads="1"/>
          </p:cNvPicPr>
          <p:nvPr/>
        </p:nvPicPr>
        <p:blipFill>
          <a:blip r:embed="rId3" cstate="print"/>
          <a:srcRect/>
          <a:stretch>
            <a:fillRect/>
          </a:stretch>
        </p:blipFill>
        <p:spPr bwMode="auto">
          <a:xfrm>
            <a:off x="0" y="0"/>
            <a:ext cx="9168000" cy="6876000"/>
          </a:xfrm>
          <a:prstGeom prst="rect">
            <a:avLst/>
          </a:prstGeom>
          <a:noFill/>
        </p:spPr>
      </p:pic>
      <p:pic>
        <p:nvPicPr>
          <p:cNvPr id="5" name="Picture 2" descr="J:\HACER PPS\CHICOS\936full-david-chocarro[1].jpg"/>
          <p:cNvPicPr>
            <a:picLocks noChangeAspect="1" noChangeArrowheads="1"/>
          </p:cNvPicPr>
          <p:nvPr/>
        </p:nvPicPr>
        <p:blipFill>
          <a:blip r:embed="rId4" cstate="print"/>
          <a:srcRect/>
          <a:stretch>
            <a:fillRect/>
          </a:stretch>
        </p:blipFill>
        <p:spPr bwMode="auto">
          <a:xfrm>
            <a:off x="3428992" y="4014000"/>
            <a:ext cx="4262964" cy="2844000"/>
          </a:xfrm>
          <a:prstGeom prst="roundRect">
            <a:avLst/>
          </a:prstGeom>
          <a:noFill/>
          <a:effectLst>
            <a:softEdge rad="635000"/>
          </a:effectLst>
        </p:spPr>
      </p:pic>
      <p:sp>
        <p:nvSpPr>
          <p:cNvPr id="6" name="5 Rectángulo"/>
          <p:cNvSpPr/>
          <p:nvPr/>
        </p:nvSpPr>
        <p:spPr>
          <a:xfrm>
            <a:off x="4286248" y="500042"/>
            <a:ext cx="4572000" cy="3046988"/>
          </a:xfrm>
          <a:prstGeom prst="rect">
            <a:avLst/>
          </a:prstGeom>
        </p:spPr>
        <p:txBody>
          <a:bodyPr>
            <a:spAutoFit/>
          </a:bodyPr>
          <a:lstStyle/>
          <a:p>
            <a:r>
              <a:rPr lang="es-ES_tradnl" sz="3200" b="1" dirty="0" smtClean="0">
                <a:solidFill>
                  <a:schemeClr val="accent2">
                    <a:lumMod val="75000"/>
                  </a:schemeClr>
                </a:solidFill>
                <a:effectLst>
                  <a:outerShdw blurRad="38100" dist="38100" dir="2700000" algn="tl">
                    <a:srgbClr val="000000">
                      <a:alpha val="43137"/>
                    </a:srgbClr>
                  </a:outerShdw>
                </a:effectLst>
                <a:latin typeface="Bradley Hand ITC" pitchFamily="66" charset="0"/>
              </a:rPr>
              <a:t>Mi cielo es tu cuerpo, mi sueño tu sonrisa, mi droga tus besos, mi obsesión tus caricias, mi camino tu felicidad y mi objetivo... tu amor.</a:t>
            </a:r>
            <a:endParaRPr lang="es-ES_tradnl" sz="3200" b="1" dirty="0">
              <a:solidFill>
                <a:schemeClr val="accent2">
                  <a:lumMod val="75000"/>
                </a:schemeClr>
              </a:solidFill>
              <a:effectLst>
                <a:outerShdw blurRad="38100" dist="38100" dir="2700000" algn="tl">
                  <a:srgbClr val="000000">
                    <a:alpha val="43137"/>
                  </a:srgbClr>
                </a:outerShdw>
              </a:effectLst>
              <a:latin typeface="Bradley Hand ITC" pitchFamily="66" charset="0"/>
            </a:endParaRPr>
          </a:p>
        </p:txBody>
      </p:sp>
      <p:sp>
        <p:nvSpPr>
          <p:cNvPr id="7" name="6 Rectángulo"/>
          <p:cNvSpPr/>
          <p:nvPr/>
        </p:nvSpPr>
        <p:spPr>
          <a:xfrm>
            <a:off x="-1357354" y="6143644"/>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6082" name="Picture 2" descr="Fantasía, Hadas">
            <a:hlinkClick r:id="rId2"/>
          </p:cNvPr>
          <p:cNvPicPr>
            <a:picLocks noChangeAspect="1" noChangeArrowheads="1"/>
          </p:cNvPicPr>
          <p:nvPr/>
        </p:nvPicPr>
        <p:blipFill>
          <a:blip r:embed="rId3" cstate="print"/>
          <a:srcRect/>
          <a:stretch>
            <a:fillRect/>
          </a:stretch>
        </p:blipFill>
        <p:spPr bwMode="auto">
          <a:xfrm>
            <a:off x="0" y="0"/>
            <a:ext cx="9168000" cy="6876000"/>
          </a:xfrm>
          <a:prstGeom prst="rect">
            <a:avLst/>
          </a:prstGeom>
          <a:noFill/>
        </p:spPr>
      </p:pic>
      <p:pic>
        <p:nvPicPr>
          <p:cNvPr id="4098" name="Picture 2" descr="J:\HACER PPS\ANIMALES EN MOVIMIENTO\wani04run[1].gif"/>
          <p:cNvPicPr>
            <a:picLocks noChangeAspect="1" noChangeArrowheads="1" noCrop="1"/>
          </p:cNvPicPr>
          <p:nvPr/>
        </p:nvPicPr>
        <p:blipFill>
          <a:blip r:embed="rId4" cstate="print"/>
          <a:srcRect/>
          <a:stretch>
            <a:fillRect/>
          </a:stretch>
        </p:blipFill>
        <p:spPr bwMode="auto">
          <a:xfrm>
            <a:off x="1357290" y="4071942"/>
            <a:ext cx="1276350" cy="1885950"/>
          </a:xfrm>
          <a:prstGeom prst="rect">
            <a:avLst/>
          </a:prstGeom>
          <a:noFill/>
        </p:spPr>
      </p:pic>
      <p:sp>
        <p:nvSpPr>
          <p:cNvPr id="6" name="5 Rectángulo"/>
          <p:cNvSpPr/>
          <p:nvPr/>
        </p:nvSpPr>
        <p:spPr>
          <a:xfrm>
            <a:off x="571472" y="357166"/>
            <a:ext cx="4572000" cy="1569660"/>
          </a:xfrm>
          <a:prstGeom prst="rect">
            <a:avLst/>
          </a:prstGeom>
        </p:spPr>
        <p:txBody>
          <a:bodyPr>
            <a:spAutoFit/>
          </a:bodyPr>
          <a:lstStyle/>
          <a:p>
            <a:r>
              <a:rPr lang="es-ES_tradnl" sz="3200" b="1" dirty="0" smtClean="0">
                <a:solidFill>
                  <a:schemeClr val="tx1">
                    <a:lumMod val="85000"/>
                    <a:lumOff val="15000"/>
                  </a:schemeClr>
                </a:solidFill>
                <a:effectLst>
                  <a:outerShdw blurRad="38100" dist="38100" dir="2700000" algn="tl">
                    <a:srgbClr val="000000">
                      <a:alpha val="43137"/>
                    </a:srgbClr>
                  </a:outerShdw>
                </a:effectLst>
                <a:latin typeface="Bradley Hand ITC" pitchFamily="66" charset="0"/>
              </a:rPr>
              <a:t>Yo nunca supe que tenia un sueño, hasta que ese sueño fuiste tú.</a:t>
            </a:r>
            <a:endParaRPr lang="es-ES_tradnl" sz="3200" b="1" dirty="0">
              <a:solidFill>
                <a:schemeClr val="tx1">
                  <a:lumMod val="85000"/>
                  <a:lumOff val="15000"/>
                </a:schemeClr>
              </a:solidFill>
              <a:effectLst>
                <a:outerShdw blurRad="38100" dist="38100" dir="2700000" algn="tl">
                  <a:srgbClr val="000000">
                    <a:alpha val="43137"/>
                  </a:srgbClr>
                </a:outerShdw>
              </a:effectLst>
              <a:latin typeface="Bradley Hand ITC" pitchFamily="66" charset="0"/>
            </a:endParaRPr>
          </a:p>
        </p:txBody>
      </p:sp>
      <p:sp>
        <p:nvSpPr>
          <p:cNvPr id="7" name="6 Rectángulo"/>
          <p:cNvSpPr/>
          <p:nvPr/>
        </p:nvSpPr>
        <p:spPr>
          <a:xfrm>
            <a:off x="-1428792" y="6143644"/>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rctx="PPT">
                                        <p:cTn id="6" dur="indefinite"/>
                                        <p:tgtEl>
                                          <p:spTgt spid="46082"/>
                                        </p:tgtEl>
                                        <p:attrNameLst>
                                          <p:attrName>style.opacity</p:attrName>
                                        </p:attrNameLst>
                                      </p:cBhvr>
                                      <p:to>
                                        <p:strVal val="0.5"/>
                                      </p:to>
                                    </p:set>
                                    <p:animEffect filter="image" prLst="opacity: 0.5">
                                      <p:cBhvr rctx="IE">
                                        <p:cTn id="7" dur="indefinite"/>
                                        <p:tgtEl>
                                          <p:spTgt spid="46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1506" name="Picture 2" descr="C:\Users\abuelitos\Desktop\Portada Fondos.jpg"/>
          <p:cNvPicPr>
            <a:picLocks noChangeAspect="1" noChangeArrowheads="1"/>
          </p:cNvPicPr>
          <p:nvPr/>
        </p:nvPicPr>
        <p:blipFill>
          <a:blip r:embed="rId2" cstate="print"/>
          <a:srcRect/>
          <a:stretch>
            <a:fillRect/>
          </a:stretch>
        </p:blipFill>
        <p:spPr bwMode="auto">
          <a:xfrm>
            <a:off x="0" y="-18000"/>
            <a:ext cx="9168000" cy="6876000"/>
          </a:xfrm>
          <a:prstGeom prst="rect">
            <a:avLst/>
          </a:prstGeom>
          <a:noFill/>
        </p:spPr>
      </p:pic>
      <p:pic>
        <p:nvPicPr>
          <p:cNvPr id="3074" name="Picture 2" descr="J:\HACER PPS\CHICOS\chicos-enamorados-78606[1].gif"/>
          <p:cNvPicPr>
            <a:picLocks noChangeAspect="1" noChangeArrowheads="1" noCrop="1"/>
          </p:cNvPicPr>
          <p:nvPr/>
        </p:nvPicPr>
        <p:blipFill>
          <a:blip r:embed="rId3" cstate="print"/>
          <a:srcRect/>
          <a:stretch>
            <a:fillRect/>
          </a:stretch>
        </p:blipFill>
        <p:spPr bwMode="auto">
          <a:xfrm>
            <a:off x="5500694" y="3000372"/>
            <a:ext cx="3105000" cy="4140000"/>
          </a:xfrm>
          <a:prstGeom prst="roundRect">
            <a:avLst/>
          </a:prstGeom>
          <a:noFill/>
          <a:effectLst>
            <a:softEdge rad="635000"/>
          </a:effectLst>
        </p:spPr>
      </p:pic>
      <p:sp>
        <p:nvSpPr>
          <p:cNvPr id="6" name="5 Rectángulo"/>
          <p:cNvSpPr/>
          <p:nvPr/>
        </p:nvSpPr>
        <p:spPr>
          <a:xfrm>
            <a:off x="2357422" y="2071678"/>
            <a:ext cx="4572000" cy="2554545"/>
          </a:xfrm>
          <a:prstGeom prst="rect">
            <a:avLst/>
          </a:prstGeom>
        </p:spPr>
        <p:txBody>
          <a:bodyPr>
            <a:spAutoFit/>
          </a:bodyPr>
          <a:lstStyle/>
          <a:p>
            <a:r>
              <a:rPr lang="es-ES_tradnl" sz="3200" b="1" dirty="0" smtClean="0">
                <a:solidFill>
                  <a:schemeClr val="bg1"/>
                </a:solidFill>
                <a:effectLst>
                  <a:outerShdw blurRad="38100" dist="38100" dir="2700000" algn="tl">
                    <a:srgbClr val="000000">
                      <a:alpha val="43137"/>
                    </a:srgbClr>
                  </a:outerShdw>
                </a:effectLst>
                <a:latin typeface="Bradley Hand ITC" pitchFamily="66" charset="0"/>
              </a:rPr>
              <a:t>Pensé que debía darte </a:t>
            </a:r>
          </a:p>
          <a:p>
            <a:r>
              <a:rPr lang="es-ES_tradnl" sz="3200" b="1" dirty="0" smtClean="0">
                <a:solidFill>
                  <a:schemeClr val="bg1"/>
                </a:solidFill>
                <a:effectLst>
                  <a:outerShdw blurRad="38100" dist="38100" dir="2700000" algn="tl">
                    <a:srgbClr val="000000">
                      <a:alpha val="43137"/>
                    </a:srgbClr>
                  </a:outerShdw>
                </a:effectLst>
                <a:latin typeface="Bradley Hand ITC" pitchFamily="66" charset="0"/>
              </a:rPr>
              <a:t> mi vida, pero me di cuenta que todavía la necesitaba solo para amarte.</a:t>
            </a:r>
            <a:endParaRPr lang="es-ES_tradnl" sz="3200" b="1" dirty="0">
              <a:solidFill>
                <a:schemeClr val="bg1"/>
              </a:solidFill>
              <a:effectLst>
                <a:outerShdw blurRad="38100" dist="38100" dir="2700000" algn="tl">
                  <a:srgbClr val="000000">
                    <a:alpha val="43137"/>
                  </a:srgbClr>
                </a:outerShdw>
              </a:effectLst>
              <a:latin typeface="Bradley Hand ITC" pitchFamily="66" charset="0"/>
            </a:endParaRPr>
          </a:p>
        </p:txBody>
      </p:sp>
      <p:sp>
        <p:nvSpPr>
          <p:cNvPr id="7" name="6 Rectángulo"/>
          <p:cNvSpPr/>
          <p:nvPr/>
        </p:nvSpPr>
        <p:spPr>
          <a:xfrm>
            <a:off x="-1571668" y="6143644"/>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170" name="Picture 2" descr="J:\HACER PPS\CARPETA PLANTILLAS\ramo-de-tulipanes[1].pn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6" name="Picture 7" descr="J:\HACER PPS\BAILARINES\Baile[1] (2).gif"/>
          <p:cNvPicPr>
            <a:picLocks noChangeAspect="1" noChangeArrowheads="1" noCrop="1"/>
          </p:cNvPicPr>
          <p:nvPr/>
        </p:nvPicPr>
        <p:blipFill>
          <a:blip r:embed="rId3" cstate="print"/>
          <a:srcRect/>
          <a:stretch>
            <a:fillRect/>
          </a:stretch>
        </p:blipFill>
        <p:spPr bwMode="auto">
          <a:xfrm>
            <a:off x="428596" y="3286124"/>
            <a:ext cx="3152775" cy="4019550"/>
          </a:xfrm>
          <a:prstGeom prst="rect">
            <a:avLst/>
          </a:prstGeom>
          <a:noFill/>
        </p:spPr>
      </p:pic>
      <p:pic>
        <p:nvPicPr>
          <p:cNvPr id="8" name="Picture 2" descr="C:\Users\abuelitos\Desktop\Sab valentin\Dia-de-san-valentin-bombones[1].gif"/>
          <p:cNvPicPr>
            <a:picLocks noChangeAspect="1" noChangeArrowheads="1" noCrop="1"/>
          </p:cNvPicPr>
          <p:nvPr/>
        </p:nvPicPr>
        <p:blipFill>
          <a:blip r:embed="rId4" cstate="print"/>
          <a:srcRect/>
          <a:stretch>
            <a:fillRect/>
          </a:stretch>
        </p:blipFill>
        <p:spPr bwMode="auto">
          <a:xfrm>
            <a:off x="428596" y="428604"/>
            <a:ext cx="3206228" cy="2268000"/>
          </a:xfrm>
          <a:prstGeom prst="rect">
            <a:avLst/>
          </a:prstGeom>
          <a:noFill/>
        </p:spPr>
      </p:pic>
      <p:sp>
        <p:nvSpPr>
          <p:cNvPr id="9" name="8 Rectángulo"/>
          <p:cNvSpPr/>
          <p:nvPr/>
        </p:nvSpPr>
        <p:spPr>
          <a:xfrm>
            <a:off x="4214810" y="428604"/>
            <a:ext cx="4572000" cy="4031873"/>
          </a:xfrm>
          <a:prstGeom prst="rect">
            <a:avLst/>
          </a:prstGeom>
        </p:spPr>
        <p:txBody>
          <a:bodyPr>
            <a:spAutoFit/>
          </a:bodyPr>
          <a:lstStyle/>
          <a:p>
            <a:r>
              <a:rPr lang="es-ES_tradnl" sz="3200" b="1" dirty="0" smtClean="0">
                <a:solidFill>
                  <a:schemeClr val="bg1"/>
                </a:solidFill>
                <a:effectLst>
                  <a:outerShdw blurRad="38100" dist="38100" dir="2700000" algn="tl">
                    <a:srgbClr val="000000">
                      <a:alpha val="43137"/>
                    </a:srgbClr>
                  </a:outerShdw>
                </a:effectLst>
                <a:latin typeface="Bradley Hand ITC" pitchFamily="66" charset="0"/>
              </a:rPr>
              <a:t>Detengo el mundo cuando me miras; como me miras y robo suspiros al cielo por tus besos, pienso que no puedo amarte más y sin embargo, cada instante  </a:t>
            </a:r>
          </a:p>
          <a:p>
            <a:r>
              <a:rPr lang="es-ES_tradnl" sz="3200" b="1" dirty="0" smtClean="0">
                <a:solidFill>
                  <a:schemeClr val="bg1"/>
                </a:solidFill>
                <a:effectLst>
                  <a:outerShdw blurRad="38100" dist="38100" dir="2700000" algn="tl">
                    <a:srgbClr val="000000">
                      <a:alpha val="43137"/>
                    </a:srgbClr>
                  </a:outerShdw>
                </a:effectLst>
                <a:latin typeface="Bradley Hand ITC" pitchFamily="66" charset="0"/>
              </a:rPr>
              <a:t>te amo más y más.</a:t>
            </a:r>
            <a:endParaRPr lang="es-ES_tradnl" sz="3200" b="1" dirty="0">
              <a:solidFill>
                <a:schemeClr val="bg1"/>
              </a:solidFill>
              <a:effectLst>
                <a:outerShdw blurRad="38100" dist="38100" dir="2700000" algn="tl">
                  <a:srgbClr val="000000">
                    <a:alpha val="43137"/>
                  </a:srgbClr>
                </a:outerShdw>
              </a:effectLst>
              <a:latin typeface="Bradley Hand ITC" pitchFamily="66" charset="0"/>
            </a:endParaRPr>
          </a:p>
        </p:txBody>
      </p:sp>
      <p:sp>
        <p:nvSpPr>
          <p:cNvPr id="10" name="9 Rectángulo"/>
          <p:cNvSpPr/>
          <p:nvPr/>
        </p:nvSpPr>
        <p:spPr>
          <a:xfrm>
            <a:off x="6000760" y="6211669"/>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10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2530" name="Picture 2" descr="C:\Users\abuelitos\Desktop\love-amor-.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pic>
        <p:nvPicPr>
          <p:cNvPr id="5124" name="Picture 4" descr="J:\HACER PPS\PAREJAS\348prm8[1].jpg"/>
          <p:cNvPicPr>
            <a:picLocks noChangeAspect="1" noChangeArrowheads="1"/>
          </p:cNvPicPr>
          <p:nvPr/>
        </p:nvPicPr>
        <p:blipFill>
          <a:blip r:embed="rId3" cstate="print"/>
          <a:srcRect/>
          <a:stretch>
            <a:fillRect/>
          </a:stretch>
        </p:blipFill>
        <p:spPr bwMode="auto">
          <a:xfrm rot="552157">
            <a:off x="5334582" y="1898925"/>
            <a:ext cx="2515140" cy="2592000"/>
          </a:xfrm>
          <a:prstGeom prst="heart">
            <a:avLst/>
          </a:prstGeom>
          <a:noFill/>
          <a:effectLst>
            <a:softEdge rad="317500"/>
          </a:effectLst>
        </p:spPr>
      </p:pic>
      <p:sp>
        <p:nvSpPr>
          <p:cNvPr id="6" name="5 Rectángulo"/>
          <p:cNvSpPr/>
          <p:nvPr/>
        </p:nvSpPr>
        <p:spPr>
          <a:xfrm>
            <a:off x="-1357354" y="6143644"/>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pic>
        <p:nvPicPr>
          <p:cNvPr id="4098" name="Picture 2" descr="http://i48.tinypic.com/szfk8m.jpg"/>
          <p:cNvPicPr>
            <a:picLocks noChangeAspect="1" noChangeArrowheads="1" noCrop="1"/>
          </p:cNvPicPr>
          <p:nvPr/>
        </p:nvPicPr>
        <p:blipFill>
          <a:blip r:embed="rId4" cstate="print"/>
          <a:srcRect/>
          <a:stretch>
            <a:fillRect/>
          </a:stretch>
        </p:blipFill>
        <p:spPr bwMode="auto">
          <a:xfrm>
            <a:off x="1214414" y="0"/>
            <a:ext cx="2451751" cy="3564000"/>
          </a:xfrm>
          <a:prstGeom prst="rect">
            <a:avLst/>
          </a:prstGeom>
          <a:noFill/>
        </p:spPr>
      </p:pic>
    </p:spTree>
  </p:cSld>
  <p:clrMapOvr>
    <a:masterClrMapping/>
  </p:clrMapOvr>
  <p:transition spd="slow" advTm="1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0">
            <a:scrgbClr r="0" g="0" b="0"/>
          </a:lnRef>
          <a:fillRef idx="1001">
            <a:schemeClr val="dk2"/>
          </a:fillRef>
          <a:effectRef idx="0">
            <a:scrgbClr r="0" g="0" b="0"/>
          </a:effectRef>
          <a:fontRef idx="major"/>
        </p:style>
        <p:txBody>
          <a:bodyPr/>
          <a:lstStyle/>
          <a:p>
            <a:endParaRPr lang="es-ES_tradnl" dirty="0"/>
          </a:p>
        </p:txBody>
      </p:sp>
      <p:pic>
        <p:nvPicPr>
          <p:cNvPr id="6146" name="Picture 2" descr="J:\HACER PPS\PUESTAS DE SOL\slide0004_image041.jpg"/>
          <p:cNvPicPr>
            <a:picLocks noChangeAspect="1" noChangeArrowheads="1"/>
          </p:cNvPicPr>
          <p:nvPr/>
        </p:nvPicPr>
        <p:blipFill>
          <a:blip r:embed="rId2" cstate="print"/>
          <a:srcRect/>
          <a:stretch>
            <a:fillRect/>
          </a:stretch>
        </p:blipFill>
        <p:spPr bwMode="auto">
          <a:xfrm>
            <a:off x="1000092" y="0"/>
            <a:ext cx="7262531" cy="7272000"/>
          </a:xfrm>
          <a:prstGeom prst="rect">
            <a:avLst/>
          </a:prstGeom>
          <a:noFill/>
          <a:effectLst>
            <a:softEdge rad="635000"/>
          </a:effectLst>
        </p:spPr>
      </p:pic>
      <p:pic>
        <p:nvPicPr>
          <p:cNvPr id="6147" name="Picture 3" descr="J:\HACER PPS\PAREJAS\2[1].gif"/>
          <p:cNvPicPr>
            <a:picLocks noChangeAspect="1" noChangeArrowheads="1"/>
          </p:cNvPicPr>
          <p:nvPr/>
        </p:nvPicPr>
        <p:blipFill>
          <a:blip r:embed="rId3" cstate="print"/>
          <a:srcRect/>
          <a:stretch>
            <a:fillRect/>
          </a:stretch>
        </p:blipFill>
        <p:spPr bwMode="auto">
          <a:xfrm>
            <a:off x="2285984" y="857232"/>
            <a:ext cx="4774731" cy="3780000"/>
          </a:xfrm>
          <a:prstGeom prst="ellipse">
            <a:avLst/>
          </a:prstGeom>
          <a:noFill/>
          <a:effectLst>
            <a:softEdge rad="635000"/>
          </a:effectLst>
        </p:spPr>
      </p:pic>
      <p:sp>
        <p:nvSpPr>
          <p:cNvPr id="6" name="5 Rectángulo"/>
          <p:cNvSpPr/>
          <p:nvPr/>
        </p:nvSpPr>
        <p:spPr>
          <a:xfrm>
            <a:off x="-1357354" y="6072206"/>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spTree>
  </p:cSld>
  <p:clrMapOvr>
    <a:masterClrMapping/>
  </p:clrMapOvr>
  <p:transition spd="slow" advTm="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6147"/>
                                        </p:tgtEl>
                                        <p:attrNameLst>
                                          <p:attrName>style.visibility</p:attrName>
                                        </p:attrNameLst>
                                      </p:cBhvr>
                                      <p:to>
                                        <p:strVal val="visible"/>
                                      </p:to>
                                    </p:set>
                                    <p:anim calcmode="lin" valueType="num">
                                      <p:cBhvr>
                                        <p:cTn id="7" dur="5000" fill="hold"/>
                                        <p:tgtEl>
                                          <p:spTgt spid="6147"/>
                                        </p:tgtEl>
                                        <p:attrNameLst>
                                          <p:attrName>ppt_w</p:attrName>
                                        </p:attrNameLst>
                                      </p:cBhvr>
                                      <p:tavLst>
                                        <p:tav tm="0">
                                          <p:val>
                                            <p:fltVal val="0"/>
                                          </p:val>
                                        </p:tav>
                                        <p:tav tm="100000">
                                          <p:val>
                                            <p:strVal val="#ppt_w"/>
                                          </p:val>
                                        </p:tav>
                                      </p:tavLst>
                                    </p:anim>
                                    <p:anim calcmode="lin" valueType="num">
                                      <p:cBhvr>
                                        <p:cTn id="8" dur="5000" fill="hold"/>
                                        <p:tgtEl>
                                          <p:spTgt spid="6147"/>
                                        </p:tgtEl>
                                        <p:attrNameLst>
                                          <p:attrName>ppt_h</p:attrName>
                                        </p:attrNameLst>
                                      </p:cBhvr>
                                      <p:tavLst>
                                        <p:tav tm="0">
                                          <p:val>
                                            <p:fltVal val="0"/>
                                          </p:val>
                                        </p:tav>
                                        <p:tav tm="100000">
                                          <p:val>
                                            <p:strVal val="#ppt_h"/>
                                          </p:val>
                                        </p:tav>
                                      </p:tavLst>
                                    </p:anim>
                                    <p:animEffect transition="in" filter="fade">
                                      <p:cBhvr>
                                        <p:cTn id="9" dur="5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170" name="Picture 2" descr="J:\HACER PPS\BURBUJAS Y GOTAS ESFERAS\3288130075_fda358a298_b[1].jpg"/>
          <p:cNvPicPr>
            <a:picLocks noChangeAspect="1" noChangeArrowheads="1"/>
          </p:cNvPicPr>
          <p:nvPr/>
        </p:nvPicPr>
        <p:blipFill>
          <a:blip r:embed="rId2" cstate="print"/>
          <a:srcRect/>
          <a:stretch>
            <a:fillRect/>
          </a:stretch>
        </p:blipFill>
        <p:spPr bwMode="auto">
          <a:xfrm>
            <a:off x="-29" y="0"/>
            <a:ext cx="9224959" cy="6876000"/>
          </a:xfrm>
          <a:prstGeom prst="rect">
            <a:avLst/>
          </a:prstGeom>
          <a:noFill/>
        </p:spPr>
      </p:pic>
      <p:pic>
        <p:nvPicPr>
          <p:cNvPr id="5" name="Picture 2" descr="C:\Users\abuelitos\Desktop\Sab valentin\391399_san_valentin_musica_20110119161545[1].gif"/>
          <p:cNvPicPr>
            <a:picLocks noChangeAspect="1" noChangeArrowheads="1" noCrop="1"/>
          </p:cNvPicPr>
          <p:nvPr/>
        </p:nvPicPr>
        <p:blipFill>
          <a:blip r:embed="rId3" cstate="print"/>
          <a:srcRect/>
          <a:stretch>
            <a:fillRect/>
          </a:stretch>
        </p:blipFill>
        <p:spPr bwMode="auto">
          <a:xfrm>
            <a:off x="5572132" y="0"/>
            <a:ext cx="3133725" cy="2828925"/>
          </a:xfrm>
          <a:prstGeom prst="roundRect">
            <a:avLst/>
          </a:prstGeom>
          <a:noFill/>
          <a:effectLst>
            <a:softEdge rad="635000"/>
          </a:effectLst>
        </p:spPr>
      </p:pic>
      <p:pic>
        <p:nvPicPr>
          <p:cNvPr id="7171" name="Picture 3" descr="J:\HACER PPS\BURBUJAS Y GOTAS ESFERAS\esfera-baxter[1].jpg"/>
          <p:cNvPicPr>
            <a:picLocks noChangeAspect="1" noChangeArrowheads="1"/>
          </p:cNvPicPr>
          <p:nvPr/>
        </p:nvPicPr>
        <p:blipFill>
          <a:blip r:embed="rId4" cstate="print"/>
          <a:srcRect/>
          <a:stretch>
            <a:fillRect/>
          </a:stretch>
        </p:blipFill>
        <p:spPr bwMode="auto">
          <a:xfrm>
            <a:off x="0" y="0"/>
            <a:ext cx="1944000" cy="1944000"/>
          </a:xfrm>
          <a:prstGeom prst="ellipse">
            <a:avLst/>
          </a:prstGeom>
          <a:noFill/>
          <a:effectLst>
            <a:softEdge rad="635000"/>
          </a:effectLst>
        </p:spPr>
      </p:pic>
      <p:pic>
        <p:nvPicPr>
          <p:cNvPr id="7" name="Picture 3" descr="J:\HACER PPS\BURBUJAS Y GOTAS ESFERAS\esfera-baxter[1].jpg"/>
          <p:cNvPicPr>
            <a:picLocks noChangeAspect="1" noChangeArrowheads="1"/>
          </p:cNvPicPr>
          <p:nvPr/>
        </p:nvPicPr>
        <p:blipFill>
          <a:blip r:embed="rId4" cstate="print"/>
          <a:srcRect/>
          <a:stretch>
            <a:fillRect/>
          </a:stretch>
        </p:blipFill>
        <p:spPr bwMode="auto">
          <a:xfrm>
            <a:off x="7092000" y="0"/>
            <a:ext cx="2052000" cy="2052000"/>
          </a:xfrm>
          <a:prstGeom prst="ellipse">
            <a:avLst/>
          </a:prstGeom>
          <a:noFill/>
          <a:effectLst>
            <a:softEdge rad="635000"/>
          </a:effectLst>
        </p:spPr>
      </p:pic>
      <p:pic>
        <p:nvPicPr>
          <p:cNvPr id="8" name="Picture 3" descr="J:\HACER PPS\BURBUJAS Y GOTAS ESFERAS\esfera-baxter[1].jpg"/>
          <p:cNvPicPr>
            <a:picLocks noChangeAspect="1" noChangeArrowheads="1"/>
          </p:cNvPicPr>
          <p:nvPr/>
        </p:nvPicPr>
        <p:blipFill>
          <a:blip r:embed="rId4" cstate="print"/>
          <a:srcRect/>
          <a:stretch>
            <a:fillRect/>
          </a:stretch>
        </p:blipFill>
        <p:spPr bwMode="auto">
          <a:xfrm>
            <a:off x="-357222" y="4286256"/>
            <a:ext cx="2196000" cy="2196000"/>
          </a:xfrm>
          <a:prstGeom prst="ellipse">
            <a:avLst/>
          </a:prstGeom>
          <a:noFill/>
          <a:effectLst>
            <a:softEdge rad="635000"/>
          </a:effectLst>
        </p:spPr>
      </p:pic>
      <p:pic>
        <p:nvPicPr>
          <p:cNvPr id="7172" name="Picture 4" descr="J:\HACER PPS\PAREJAS\11591319227161751683[1].jpg"/>
          <p:cNvPicPr>
            <a:picLocks noChangeAspect="1" noChangeArrowheads="1"/>
          </p:cNvPicPr>
          <p:nvPr/>
        </p:nvPicPr>
        <p:blipFill>
          <a:blip r:embed="rId5" cstate="print"/>
          <a:srcRect/>
          <a:stretch>
            <a:fillRect/>
          </a:stretch>
        </p:blipFill>
        <p:spPr bwMode="auto">
          <a:xfrm>
            <a:off x="0" y="-500090"/>
            <a:ext cx="2905490" cy="3816000"/>
          </a:xfrm>
          <a:prstGeom prst="ellipse">
            <a:avLst/>
          </a:prstGeom>
          <a:noFill/>
          <a:effectLst>
            <a:softEdge rad="635000"/>
          </a:effectLst>
        </p:spPr>
      </p:pic>
      <p:pic>
        <p:nvPicPr>
          <p:cNvPr id="7173" name="Picture 5" descr="J:\HACER PPS\para hacer navidad\Apha23gu87L4[1].jpg"/>
          <p:cNvPicPr>
            <a:picLocks noChangeAspect="1" noChangeArrowheads="1"/>
          </p:cNvPicPr>
          <p:nvPr/>
        </p:nvPicPr>
        <p:blipFill>
          <a:blip r:embed="rId6" cstate="print"/>
          <a:srcRect/>
          <a:stretch>
            <a:fillRect/>
          </a:stretch>
        </p:blipFill>
        <p:spPr bwMode="auto">
          <a:xfrm>
            <a:off x="642910" y="3143248"/>
            <a:ext cx="2645352" cy="3996000"/>
          </a:xfrm>
          <a:prstGeom prst="ellipse">
            <a:avLst/>
          </a:prstGeom>
          <a:noFill/>
        </p:spPr>
      </p:pic>
      <p:sp>
        <p:nvSpPr>
          <p:cNvPr id="11" name="10 Rectángulo"/>
          <p:cNvSpPr/>
          <p:nvPr/>
        </p:nvSpPr>
        <p:spPr>
          <a:xfrm>
            <a:off x="4572000" y="4857760"/>
            <a:ext cx="4572000" cy="1477328"/>
          </a:xfrm>
          <a:prstGeom prst="rect">
            <a:avLst/>
          </a:prstGeom>
        </p:spPr>
        <p:txBody>
          <a:bodyPr>
            <a:spAutoFit/>
          </a:bodyPr>
          <a:lstStyle/>
          <a:p>
            <a:pPr algn="ctr"/>
            <a:r>
              <a:rPr lang="es-ES"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Diseño </a:t>
            </a:r>
          </a:p>
          <a:p>
            <a:pPr algn="ctr"/>
            <a:r>
              <a:rPr lang="es-ES"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María Teresa Espín </a:t>
            </a:r>
          </a:p>
          <a:p>
            <a:pPr algn="ctr"/>
            <a:r>
              <a:rPr lang="es-ES"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Música </a:t>
            </a:r>
          </a:p>
          <a:p>
            <a:pPr algn="ctr"/>
            <a:r>
              <a:rPr lang="es-ES"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“Quién como tú” </a:t>
            </a:r>
          </a:p>
          <a:p>
            <a:pPr algn="ctr"/>
            <a:r>
              <a:rPr lang="es-ES"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Tamara</a:t>
            </a:r>
            <a:endParaRPr lang="es-ES"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12" name="11 Rectángulo"/>
          <p:cNvSpPr/>
          <p:nvPr/>
        </p:nvSpPr>
        <p:spPr>
          <a:xfrm>
            <a:off x="-1500230" y="6211669"/>
            <a:ext cx="4572000" cy="430887"/>
          </a:xfrm>
          <a:prstGeom prst="rect">
            <a:avLst/>
          </a:prstGeom>
        </p:spPr>
        <p:txBody>
          <a:bodyPr>
            <a:spAutoFit/>
          </a:bodyPr>
          <a:lstStyle/>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Diseño </a:t>
            </a:r>
            <a:r>
              <a:rPr lang="es-ES" sz="1100" b="1" cap="all" dirty="0" err="1" smtClean="0">
                <a:ln/>
                <a:solidFill>
                  <a:schemeClr val="accent1"/>
                </a:solidFill>
                <a:effectLst>
                  <a:reflection blurRad="10000" stA="55000" endPos="48000" dist="500" dir="5400000" sy="-100000" algn="bl" rotWithShape="0"/>
                </a:effectLst>
                <a:latin typeface="Brush Script MT" pitchFamily="66" charset="0"/>
              </a:rPr>
              <a:t>pps</a:t>
            </a:r>
            <a:r>
              <a:rPr lang="es-ES" sz="1100" b="1" cap="all" dirty="0" smtClean="0">
                <a:ln/>
                <a:solidFill>
                  <a:schemeClr val="accent1"/>
                </a:solidFill>
                <a:effectLst>
                  <a:reflection blurRad="10000" stA="55000" endPos="48000" dist="500" dir="5400000" sy="-100000" algn="bl" rotWithShape="0"/>
                </a:effectLst>
                <a:latin typeface="Brush Script MT" pitchFamily="66" charset="0"/>
              </a:rPr>
              <a:t>. </a:t>
            </a:r>
          </a:p>
          <a:p>
            <a:pPr algn="ctr"/>
            <a:r>
              <a:rPr lang="es-ES" sz="1100" b="1" cap="all" dirty="0" smtClean="0">
                <a:ln/>
                <a:solidFill>
                  <a:schemeClr val="accent1"/>
                </a:solidFill>
                <a:effectLst>
                  <a:reflection blurRad="10000" stA="55000" endPos="48000" dist="500" dir="5400000" sy="-100000" algn="bl" rotWithShape="0"/>
                </a:effectLst>
                <a:latin typeface="Brush Script MT" pitchFamily="66" charset="0"/>
              </a:rPr>
              <a:t>Mari Tere</a:t>
            </a:r>
            <a:endParaRPr lang="es-ES" sz="1100" b="1" cap="all" dirty="0">
              <a:ln/>
              <a:solidFill>
                <a:schemeClr val="accent1"/>
              </a:solidFill>
              <a:effectLst>
                <a:reflection blurRad="10000" stA="55000" endPos="48000" dist="500" dir="5400000" sy="-100000" algn="bl" rotWithShape="0"/>
              </a:effectLst>
              <a:latin typeface="Brush Script MT" pitchFamily="66" charset="0"/>
            </a:endParaRPr>
          </a:p>
        </p:txBody>
      </p:sp>
      <p:pic>
        <p:nvPicPr>
          <p:cNvPr id="1030" name="Picture 6" descr="http://imagenparaelfacebook.com/wp-content/uploads/2013/01/San-valentin1.gif"/>
          <p:cNvPicPr>
            <a:picLocks noChangeAspect="1" noChangeArrowheads="1" noCrop="1"/>
          </p:cNvPicPr>
          <p:nvPr/>
        </p:nvPicPr>
        <p:blipFill>
          <a:blip r:embed="rId7" cstate="print"/>
          <a:srcRect/>
          <a:stretch>
            <a:fillRect/>
          </a:stretch>
        </p:blipFill>
        <p:spPr bwMode="auto">
          <a:xfrm>
            <a:off x="2214546" y="357166"/>
            <a:ext cx="4000500" cy="3371850"/>
          </a:xfrm>
          <a:prstGeom prst="rect">
            <a:avLst/>
          </a:prstGeom>
          <a:noFill/>
        </p:spPr>
      </p:pic>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path" presetSubtype="0" accel="50000" decel="50000" fill="hold" nodeType="withEffect">
                                  <p:stCondLst>
                                    <p:cond delay="0"/>
                                  </p:stCondLst>
                                  <p:childTnLst>
                                    <p:animMotion origin="layout" path="M -3.61111E-6 3.7037E-7 C -0.0085 -0.01944 -0.03819 -0.03889 -0.04843 -0.03889 C -0.11406 -0.03889 -0.18159 0.26736 -0.18159 0.57431 C -0.18159 0.41944 -0.21527 0.26736 -0.24722 0.26736 C -0.28107 0.26736 -0.31284 0.42222 -0.31284 0.57431 C -0.31284 0.49792 -0.32968 0.41944 -0.3467 0.41944 C -0.36354 0.41944 -0.38038 0.49583 -0.38038 0.57431 C -0.38038 0.53495 -0.38889 0.49792 -0.39722 0.49792 C -0.40573 0.49792 -0.41406 0.53681 -0.41406 0.57431 C -0.41406 0.5544 -0.41857 0.53495 -0.42257 0.53495 C -0.42482 0.53495 -0.4309 0.5544 -0.4309 0.57431 C -0.4309 0.56435 -0.43316 0.5544 -0.43541 0.5544 C -0.43541 0.55185 -0.43975 0.56435 -0.43975 0.57431 C -0.43975 0.56898 -0.43975 0.56435 -0.44201 0.56435 C -0.44201 0.5669 -0.44409 0.56921 -0.44409 0.57431 C -0.44409 0.57153 -0.44409 0.56898 -0.44409 0.5669 C -0.44635 0.5669 -0.44635 0.56921 -0.44635 0.57176 C -0.44861 0.57176 -0.44861 0.56921 -0.44861 0.5669 C -0.45069 0.5669 -0.45069 0.56921 -0.45069 0.57176 " pathEditMode="relative" rAng="0" ptsTypes="fffffffffffffffffff">
                                      <p:cBhvr>
                                        <p:cTn id="6" dur="2000" fill="hold"/>
                                        <p:tgtEl>
                                          <p:spTgt spid="7"/>
                                        </p:tgtEl>
                                        <p:attrNameLst>
                                          <p:attrName>ppt_x</p:attrName>
                                          <p:attrName>ppt_y</p:attrName>
                                        </p:attrNameLst>
                                      </p:cBhvr>
                                      <p:rCtr x="-225" y="268"/>
                                    </p:animMotion>
                                  </p:childTnLst>
                                </p:cTn>
                              </p:par>
                            </p:childTnLst>
                          </p:cTn>
                        </p:par>
                        <p:par>
                          <p:cTn id="7" fill="hold">
                            <p:stCondLst>
                              <p:cond delay="2000"/>
                            </p:stCondLst>
                            <p:childTnLst>
                              <p:par>
                                <p:cTn id="8" presetID="40" presetClass="path" presetSubtype="0" accel="50000" decel="50000" fill="hold" nodeType="afterEffect">
                                  <p:stCondLst>
                                    <p:cond delay="0"/>
                                  </p:stCondLst>
                                  <p:childTnLst>
                                    <p:animMotion origin="layout" path="M 2.5E-6 -3.33333E-6 C 0.0085 -0.02523 0.02014 -0.0493 0.0434 -0.0493 C 0.06979 -0.0493 0.07899 -0.02523 0.0875 -3.33333E-6 C 0.09913 0.02801 0.10781 0.05602 0.13715 0.05602 C 0.16354 0.05602 0.17205 0.02801 0.18385 -3.33333E-6 C 0.18941 -0.02523 0.20104 -0.0493 0.22725 -0.0493 C 0.25069 -0.0493 0.26232 -0.02523 0.27135 -3.33333E-6 C 0.28003 0.02801 0.29166 0.05602 0.31805 0.05602 C 0.34427 0.05602 0.36458 -3.33333E-6 0.36458 0.00023 C 0.37326 -0.02523 0.38229 -0.0493 0.40816 -0.0493 C 0.43455 -0.0493 0.44357 -0.02523 0.45225 -3.33333E-6 C 0.46389 0.02801 0.47239 0.05602 0.50191 0.05602 C 0.52812 0.05602 0.5368 0.02801 0.54531 -3.33333E-6 C 0.55712 -0.02523 0.56562 -0.0493 0.59201 -0.0493 C 0.61528 -0.0493 0.62691 -0.02523 0.63611 -3.33333E-6 C 0.64462 0.02801 0.65625 0.05602 0.68264 0.05602 C 0.70903 0.05602 0.71753 0.02801 0.72934 -3.33333E-6 " pathEditMode="relative" rAng="0" ptsTypes="fffffffffffffffff">
                                      <p:cBhvr>
                                        <p:cTn id="9" dur="5000" fill="hold"/>
                                        <p:tgtEl>
                                          <p:spTgt spid="8"/>
                                        </p:tgtEl>
                                        <p:attrNameLst>
                                          <p:attrName>ppt_x</p:attrName>
                                          <p:attrName>ppt_y</p:attrName>
                                        </p:attrNameLst>
                                      </p:cBhvr>
                                      <p:rCtr x="365" y="3"/>
                                    </p:animMotion>
                                  </p:childTnLst>
                                </p:cTn>
                              </p:par>
                            </p:childTnLst>
                          </p:cTn>
                        </p:par>
                        <p:par>
                          <p:cTn id="10" fill="hold">
                            <p:stCondLst>
                              <p:cond delay="7000"/>
                            </p:stCondLst>
                            <p:childTnLst>
                              <p:par>
                                <p:cTn id="11" presetID="63" presetClass="path" presetSubtype="0" accel="50000" decel="50000" fill="hold" nodeType="afterEffect">
                                  <p:stCondLst>
                                    <p:cond delay="0"/>
                                  </p:stCondLst>
                                  <p:childTnLst>
                                    <p:animMotion origin="layout" path="M -2.22222E-6 1.48148E-6 L 0.33872 0.28356 " pathEditMode="relative" rAng="0" ptsTypes="AA">
                                      <p:cBhvr>
                                        <p:cTn id="12" dur="5000" fill="hold"/>
                                        <p:tgtEl>
                                          <p:spTgt spid="7171"/>
                                        </p:tgtEl>
                                        <p:attrNameLst>
                                          <p:attrName>ppt_x</p:attrName>
                                          <p:attrName>ppt_y</p:attrName>
                                        </p:attrNameLst>
                                      </p:cBhvr>
                                      <p:rCtr x="169" y="142"/>
                                    </p:animMotion>
                                  </p:childTnLst>
                                </p:cTn>
                              </p:par>
                              <p:par>
                                <p:cTn id="13" presetID="55" presetClass="entr" presetSubtype="0" fill="hold" nodeType="withEffect">
                                  <p:stCondLst>
                                    <p:cond delay="0"/>
                                  </p:stCondLst>
                                  <p:childTnLst>
                                    <p:set>
                                      <p:cBhvr>
                                        <p:cTn id="14" dur="1" fill="hold">
                                          <p:stCondLst>
                                            <p:cond delay="0"/>
                                          </p:stCondLst>
                                        </p:cTn>
                                        <p:tgtEl>
                                          <p:spTgt spid="7172"/>
                                        </p:tgtEl>
                                        <p:attrNameLst>
                                          <p:attrName>style.visibility</p:attrName>
                                        </p:attrNameLst>
                                      </p:cBhvr>
                                      <p:to>
                                        <p:strVal val="visible"/>
                                      </p:to>
                                    </p:set>
                                    <p:anim calcmode="lin" valueType="num">
                                      <p:cBhvr>
                                        <p:cTn id="15" dur="3000" fill="hold"/>
                                        <p:tgtEl>
                                          <p:spTgt spid="7172"/>
                                        </p:tgtEl>
                                        <p:attrNameLst>
                                          <p:attrName>ppt_w</p:attrName>
                                        </p:attrNameLst>
                                      </p:cBhvr>
                                      <p:tavLst>
                                        <p:tav tm="0">
                                          <p:val>
                                            <p:strVal val="#ppt_w*0.70"/>
                                          </p:val>
                                        </p:tav>
                                        <p:tav tm="100000">
                                          <p:val>
                                            <p:strVal val="#ppt_w"/>
                                          </p:val>
                                        </p:tav>
                                      </p:tavLst>
                                    </p:anim>
                                    <p:anim calcmode="lin" valueType="num">
                                      <p:cBhvr>
                                        <p:cTn id="16" dur="3000" fill="hold"/>
                                        <p:tgtEl>
                                          <p:spTgt spid="7172"/>
                                        </p:tgtEl>
                                        <p:attrNameLst>
                                          <p:attrName>ppt_h</p:attrName>
                                        </p:attrNameLst>
                                      </p:cBhvr>
                                      <p:tavLst>
                                        <p:tav tm="0">
                                          <p:val>
                                            <p:strVal val="#ppt_h"/>
                                          </p:val>
                                        </p:tav>
                                        <p:tav tm="100000">
                                          <p:val>
                                            <p:strVal val="#ppt_h"/>
                                          </p:val>
                                        </p:tav>
                                      </p:tavLst>
                                    </p:anim>
                                    <p:animEffect transition="in" filter="fade">
                                      <p:cBhvr>
                                        <p:cTn id="17" dur="3000"/>
                                        <p:tgtEl>
                                          <p:spTgt spid="7172"/>
                                        </p:tgtEl>
                                      </p:cBhvr>
                                    </p:animEffect>
                                  </p:childTnLst>
                                </p:cTn>
                              </p:par>
                              <p:par>
                                <p:cTn id="18" presetID="53" presetClass="entr" presetSubtype="0" fill="hold" nodeType="withEffect">
                                  <p:stCondLst>
                                    <p:cond delay="0"/>
                                  </p:stCondLst>
                                  <p:childTnLst>
                                    <p:set>
                                      <p:cBhvr>
                                        <p:cTn id="19" dur="1" fill="hold">
                                          <p:stCondLst>
                                            <p:cond delay="0"/>
                                          </p:stCondLst>
                                        </p:cTn>
                                        <p:tgtEl>
                                          <p:spTgt spid="7173"/>
                                        </p:tgtEl>
                                        <p:attrNameLst>
                                          <p:attrName>style.visibility</p:attrName>
                                        </p:attrNameLst>
                                      </p:cBhvr>
                                      <p:to>
                                        <p:strVal val="visible"/>
                                      </p:to>
                                    </p:set>
                                    <p:anim calcmode="lin" valueType="num">
                                      <p:cBhvr>
                                        <p:cTn id="20" dur="2000" fill="hold"/>
                                        <p:tgtEl>
                                          <p:spTgt spid="7173"/>
                                        </p:tgtEl>
                                        <p:attrNameLst>
                                          <p:attrName>ppt_w</p:attrName>
                                        </p:attrNameLst>
                                      </p:cBhvr>
                                      <p:tavLst>
                                        <p:tav tm="0">
                                          <p:val>
                                            <p:fltVal val="0"/>
                                          </p:val>
                                        </p:tav>
                                        <p:tav tm="100000">
                                          <p:val>
                                            <p:strVal val="#ppt_w"/>
                                          </p:val>
                                        </p:tav>
                                      </p:tavLst>
                                    </p:anim>
                                    <p:anim calcmode="lin" valueType="num">
                                      <p:cBhvr>
                                        <p:cTn id="21" dur="2000" fill="hold"/>
                                        <p:tgtEl>
                                          <p:spTgt spid="7173"/>
                                        </p:tgtEl>
                                        <p:attrNameLst>
                                          <p:attrName>ppt_h</p:attrName>
                                        </p:attrNameLst>
                                      </p:cBhvr>
                                      <p:tavLst>
                                        <p:tav tm="0">
                                          <p:val>
                                            <p:fltVal val="0"/>
                                          </p:val>
                                        </p:tav>
                                        <p:tav tm="100000">
                                          <p:val>
                                            <p:strVal val="#ppt_h"/>
                                          </p:val>
                                        </p:tav>
                                      </p:tavLst>
                                    </p:anim>
                                    <p:animEffect transition="in" filter="fade">
                                      <p:cBhvr>
                                        <p:cTn id="22" dur="2000"/>
                                        <p:tgtEl>
                                          <p:spTgt spid="7173"/>
                                        </p:tgtEl>
                                      </p:cBhvr>
                                    </p:animEffect>
                                  </p:childTnLst>
                                </p:cTn>
                              </p:par>
                              <p:par>
                                <p:cTn id="23" presetID="53" presetClass="entr" presetSubtype="0" fill="hold" nodeType="withEffect">
                                  <p:stCondLst>
                                    <p:cond delay="0"/>
                                  </p:stCondLst>
                                  <p:childTnLst>
                                    <p:set>
                                      <p:cBhvr>
                                        <p:cTn id="24" dur="1" fill="hold">
                                          <p:stCondLst>
                                            <p:cond delay="0"/>
                                          </p:stCondLst>
                                        </p:cTn>
                                        <p:tgtEl>
                                          <p:spTgt spid="1030"/>
                                        </p:tgtEl>
                                        <p:attrNameLst>
                                          <p:attrName>style.visibility</p:attrName>
                                        </p:attrNameLst>
                                      </p:cBhvr>
                                      <p:to>
                                        <p:strVal val="visible"/>
                                      </p:to>
                                    </p:set>
                                    <p:anim calcmode="lin" valueType="num">
                                      <p:cBhvr>
                                        <p:cTn id="25" dur="5000" fill="hold"/>
                                        <p:tgtEl>
                                          <p:spTgt spid="1030"/>
                                        </p:tgtEl>
                                        <p:attrNameLst>
                                          <p:attrName>ppt_w</p:attrName>
                                        </p:attrNameLst>
                                      </p:cBhvr>
                                      <p:tavLst>
                                        <p:tav tm="0">
                                          <p:val>
                                            <p:fltVal val="0"/>
                                          </p:val>
                                        </p:tav>
                                        <p:tav tm="100000">
                                          <p:val>
                                            <p:strVal val="#ppt_w"/>
                                          </p:val>
                                        </p:tav>
                                      </p:tavLst>
                                    </p:anim>
                                    <p:anim calcmode="lin" valueType="num">
                                      <p:cBhvr>
                                        <p:cTn id="26" dur="5000" fill="hold"/>
                                        <p:tgtEl>
                                          <p:spTgt spid="1030"/>
                                        </p:tgtEl>
                                        <p:attrNameLst>
                                          <p:attrName>ppt_h</p:attrName>
                                        </p:attrNameLst>
                                      </p:cBhvr>
                                      <p:tavLst>
                                        <p:tav tm="0">
                                          <p:val>
                                            <p:fltVal val="0"/>
                                          </p:val>
                                        </p:tav>
                                        <p:tav tm="100000">
                                          <p:val>
                                            <p:strVal val="#ppt_h"/>
                                          </p:val>
                                        </p:tav>
                                      </p:tavLst>
                                    </p:anim>
                                    <p:animEffect transition="in" filter="fade">
                                      <p:cBhvr>
                                        <p:cTn id="27" dur="5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dirty="0"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dirty="0"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dirty="0"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dirty="0"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dirty="0"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dirty="0"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2E49D5"/>
                          </a:solidFill>
                          <a:effectLst/>
                          <a:latin typeface="Arial" charset="0"/>
                          <a:hlinkClick r:id="rId6"/>
                        </a:rPr>
                        <a:t>Dedicatorias</a:t>
                      </a:r>
                      <a:endParaRPr kumimoji="0" lang="es-ES_tradnl" sz="900" b="1" i="0" u="none" strike="noStrike" cap="none" normalizeH="0" baseline="0" dirty="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7"/>
                        </a:rPr>
                        <a:t>Fechas Especiales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8"/>
                        </a:rPr>
                        <a:t>Graciosos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9"/>
                        </a:rPr>
                        <a:t>Historia y Arte</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0"/>
                        </a:rPr>
                        <a:t>Lugares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1"/>
                        </a:rPr>
                        <a:t>Musicales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2"/>
                        </a:rPr>
                        <a:t>Naturaleza y Ciencias</a:t>
                      </a: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3"/>
                        </a:rPr>
                        <a:t>Política</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4"/>
                        </a:rPr>
                        <a:t>Reflexión</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5"/>
                        </a:rPr>
                        <a:t>Religiosos</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6"/>
                        </a:rPr>
                        <a:t>Románticos</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7"/>
                        </a:rPr>
                        <a:t>Salud</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dirty="0"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dirty="0"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2E49D5"/>
                          </a:solidFill>
                          <a:effectLst/>
                          <a:latin typeface="Arial" charset="0"/>
                          <a:hlinkClick r:id="rId18"/>
                        </a:rPr>
                        <a:t>Dedicatorias</a:t>
                      </a:r>
                      <a:endParaRPr kumimoji="0" lang="es-ES_tradnl" sz="900" b="1" i="0" u="none" strike="noStrike" cap="none" normalizeH="0" baseline="0" dirty="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9"/>
                        </a:rPr>
                        <a:t>Fechas Especiales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0"/>
                        </a:rPr>
                        <a:t>Graciosos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1"/>
                        </a:rPr>
                        <a:t>Historia y Arte</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2"/>
                        </a:rPr>
                        <a:t>Lugares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3"/>
                        </a:rPr>
                        <a:t>Musicales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4"/>
                        </a:rPr>
                        <a:t>Naturaleza y Ciencias</a:t>
                      </a: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5"/>
                        </a:rPr>
                        <a:t>Política</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6"/>
                        </a:rPr>
                        <a:t>Reflexión</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7"/>
                        </a:rPr>
                        <a:t>Religiosos</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8"/>
                        </a:rPr>
                        <a:t>Románticos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9"/>
                        </a:rPr>
                        <a:t>Salud</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dirty="0" smtClean="0">
                <a:solidFill>
                  <a:srgbClr val="04265C"/>
                </a:solidFill>
                <a:latin typeface="Berlin Sans FB Demi" pitchFamily="34" charset="0"/>
              </a:rPr>
              <a:t>Accede a la sección que desees desde aquí:</a:t>
            </a:r>
          </a:p>
        </p:txBody>
      </p:sp>
    </p:spTree>
  </p:cSld>
  <p:clrMapOvr>
    <a:masterClrMapping/>
  </p:clrMapOvr>
  <p:transition spd="slow" advTm="1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329</TotalTime>
  <Words>691</Words>
  <Application>Microsoft Office PowerPoint</Application>
  <PresentationFormat>Presentación en pantalla (4:3)</PresentationFormat>
  <Paragraphs>122</Paragraphs>
  <Slides>25</Slides>
  <Notes>1</Notes>
  <HiddenSlides>0</HiddenSlides>
  <MMClips>0</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157</cp:revision>
  <dcterms:created xsi:type="dcterms:W3CDTF">2013-01-27T16:33:55Z</dcterms:created>
  <dcterms:modified xsi:type="dcterms:W3CDTF">2013-01-29T18:56:27Z</dcterms:modified>
</cp:coreProperties>
</file>