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6" r:id="rId3"/>
    <p:sldId id="257" r:id="rId4"/>
    <p:sldId id="275" r:id="rId5"/>
    <p:sldId id="258" r:id="rId6"/>
    <p:sldId id="277" r:id="rId7"/>
    <p:sldId id="283" r:id="rId8"/>
    <p:sldId id="284" r:id="rId9"/>
    <p:sldId id="302" r:id="rId10"/>
    <p:sldId id="291" r:id="rId11"/>
    <p:sldId id="293" r:id="rId12"/>
    <p:sldId id="294" r:id="rId13"/>
    <p:sldId id="290" r:id="rId14"/>
    <p:sldId id="295" r:id="rId15"/>
    <p:sldId id="296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22" r:id="rId26"/>
    <p:sldId id="319" r:id="rId27"/>
    <p:sldId id="323" r:id="rId28"/>
    <p:sldId id="325" r:id="rId29"/>
    <p:sldId id="318" r:id="rId30"/>
    <p:sldId id="327" r:id="rId31"/>
    <p:sldId id="328" r:id="rId32"/>
    <p:sldId id="329" r:id="rId33"/>
    <p:sldId id="326" r:id="rId34"/>
    <p:sldId id="263" r:id="rId35"/>
    <p:sldId id="332" r:id="rId3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ukXKO65yh8EXUHe+fJghg==" hashData="2PbeePSLrR/Qkk/SLlSKEcFtIQ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24BB2A-48EE-4259-A135-FFCC75779138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53D677-6CAD-4732-9CFF-6723DF63665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3D677-6CAD-4732-9CFF-6723DF636651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3D677-6CAD-4732-9CFF-6723DF636651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3D677-6CAD-4732-9CFF-6723DF636651}" type="slidenum">
              <a:rPr lang="es-ES_tradnl" smtClean="0"/>
              <a:pPr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3D677-6CAD-4732-9CFF-6723DF636651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3D677-6CAD-4732-9CFF-6723DF636651}" type="slidenum">
              <a:rPr lang="es-ES_tradnl" smtClean="0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3D677-6CAD-4732-9CFF-6723DF636651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8833B-99A8-4BD6-8AF6-806AAFA3605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F374B-7F9A-457D-BFA0-FC4C0DB203AB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D285A-D7DF-44A0-A3AE-0E5F3254CB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66AE93-5E4E-4C64-AED4-2B31F675FA2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hyperlink" Target="http://nombresanimados.net/" TargetMode="Externa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cbwrGmr2DiE/UDLtac-ocqI/AAAAAAAAHRM/iSeHOSg6EDk/s1600/k-sensual--calia_large.jpg" TargetMode="External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hyperlink" Target="http://ajilbab.com/avisar-de-im-genes-inapropiadas/2.bp.blogspot.com*-8VzdEzSNBMU*TtLS0SvRchI*AAAAAAAAE_4*J1QJPX6aFjw*s1600*im%C3%A1genes-animadas-cascada.gif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gif"/><Relationship Id="rId4" Type="http://schemas.openxmlformats.org/officeDocument/2006/relationships/image" Target="../media/image7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1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inypic.com/?ref=2lc4qo6" TargetMode="External"/><Relationship Id="rId5" Type="http://schemas.openxmlformats.org/officeDocument/2006/relationships/image" Target="../media/image80.gif"/><Relationship Id="rId4" Type="http://schemas.openxmlformats.org/officeDocument/2006/relationships/hyperlink" Target="http://4.bp.blogspot.com/-pQ2QBJ1lDLA/T7hcwwTuceI/AAAAAAAADdY/RAX8ZZobm8w/s1600/Sin-t%C3%ADtulo-1.gif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hyperlink" Target="http://2.bp.blogspot.com/-qxR4j3KgobY/UCVKKfahb6I/AAAAAAAAFXE/4giXiUZqZps/s1600/-touch--Romance-&amp;-Desire--in-love--sens--Hug-.jpg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1" descr="J:\HACER PPS\FONDOS PANTALLAS\2087116613_b8f503496a_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9214522" cy="6912000"/>
          </a:xfrm>
          <a:prstGeom prst="rect">
            <a:avLst/>
          </a:prstGeom>
          <a:noFill/>
        </p:spPr>
      </p:pic>
      <p:pic>
        <p:nvPicPr>
          <p:cNvPr id="6" name="Picture 1" descr="J:\HACER PPS\FONDOS PANTALLAS\8526880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0"/>
            <a:ext cx="8316000" cy="59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414125" y="5643578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Gigi" pitchFamily="82" charset="0"/>
            </a:endParaRPr>
          </a:p>
        </p:txBody>
      </p:sp>
      <p:pic>
        <p:nvPicPr>
          <p:cNvPr id="36876" name="Picture 12" descr="o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5857892"/>
            <a:ext cx="720000" cy="720000"/>
          </a:xfrm>
          <a:prstGeom prst="rect">
            <a:avLst/>
          </a:prstGeom>
          <a:noFill/>
        </p:spPr>
      </p:pic>
      <p:pic>
        <p:nvPicPr>
          <p:cNvPr id="36878" name="Picture 14" descr="m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3372" y="5857892"/>
            <a:ext cx="720000" cy="720000"/>
          </a:xfrm>
          <a:prstGeom prst="rect">
            <a:avLst/>
          </a:prstGeom>
          <a:noFill/>
        </p:spPr>
      </p:pic>
      <p:pic>
        <p:nvPicPr>
          <p:cNvPr id="36880" name="Picture 16" descr="a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240" y="5857892"/>
            <a:ext cx="720000" cy="7200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7818215" y="5786454"/>
            <a:ext cx="18473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1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lackadder ITC" pitchFamily="8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7643834" y="5857892"/>
            <a:ext cx="8980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2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sz="1200" b="1" cap="none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sz="12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sz="1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sz="1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  <p:sndAc>
      <p:stSnd>
        <p:snd r:embed="rId2" name="fina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FONDOS PANTALLAS\download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" y="0"/>
            <a:ext cx="9214998" cy="6912000"/>
          </a:xfrm>
          <a:prstGeom prst="rect">
            <a:avLst/>
          </a:prstGeom>
          <a:noFill/>
        </p:spPr>
      </p:pic>
      <p:pic>
        <p:nvPicPr>
          <p:cNvPr id="5123" name="Picture 3" descr="J:\HACER PPS\FONDOS PANTALLAS\eeewe_thum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0"/>
            <a:ext cx="6006000" cy="702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57224" y="5572140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s-ES_tradnl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cada instante que paso contigo;</a:t>
            </a:r>
            <a:endParaRPr lang="es-ES_tradnl" sz="4400" dirty="0">
              <a:solidFill>
                <a:srgbClr val="FF0000"/>
              </a:solidFill>
              <a:latin typeface="Pristina" pitchFamily="66" charset="0"/>
            </a:endParaRPr>
          </a:p>
        </p:txBody>
      </p:sp>
      <p:pic>
        <p:nvPicPr>
          <p:cNvPr id="8" name="Picture 2" descr="C:\Users\abuelitos\Desktop\Stylo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2" descr="C:\Users\abuelitos\Desktop\Stylo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abuelitos\Desktop\Stylo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ellipse">
            <a:avLst/>
          </a:prstGeom>
          <a:noFill/>
        </p:spPr>
      </p:pic>
      <p:pic>
        <p:nvPicPr>
          <p:cNvPr id="35842" name="Picture 2" descr="http://picturestack.com/397/850/wx634o7spih0F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0"/>
            <a:ext cx="5341082" cy="460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072198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67199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571472" y="5286388"/>
            <a:ext cx="80010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cada sonrisa que me dejas sentir;</a:t>
            </a:r>
            <a:endParaRPr lang="es-ES_tradnl" sz="4000" dirty="0">
              <a:latin typeface="Pristina" pitchFamily="66" charset="0"/>
            </a:endParaRPr>
          </a:p>
        </p:txBody>
      </p:sp>
      <p:pic>
        <p:nvPicPr>
          <p:cNvPr id="1028" name="Picture 4" descr="J:\HACER PPS\PAREJAS\animation611dj2lt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785794"/>
            <a:ext cx="3943350" cy="32385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9" name="Picture 5" descr="J:\HACER PPS\CHICAS\Jeffrey Larso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4657050" cy="47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30" name="Picture 6" descr="J:\HACER PPS\CARPETA PLANTILLAS\user1840_pic909_127955927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" name="Picture 6" descr="J:\HACER PPS\CARPETA PLANTILLAS\user1840_pic909_127955927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715008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Error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0"/>
            <a:ext cx="9791700" cy="6857999"/>
          </a:xfrm>
          <a:prstGeom prst="rect">
            <a:avLst/>
          </a:prstGeom>
          <a:noFill/>
        </p:spPr>
      </p:pic>
      <p:pic>
        <p:nvPicPr>
          <p:cNvPr id="4099" name="Picture 3" descr="J:\HACER PPS\FONDOS PANTALLAS\httpimg255.imageshack.usimg2555015nirvanafem5.gi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-428652"/>
            <a:ext cx="7335848" cy="680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500166" y="5786454"/>
            <a:ext cx="54168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cada mirada que me pierde;</a:t>
            </a:r>
            <a:endParaRPr lang="es-ES_tradnl" sz="4000" dirty="0">
              <a:solidFill>
                <a:schemeClr val="bg1"/>
              </a:solidFill>
              <a:latin typeface="Pristina" pitchFamily="66" charset="0"/>
            </a:endParaRPr>
          </a:p>
        </p:txBody>
      </p:sp>
      <p:pic>
        <p:nvPicPr>
          <p:cNvPr id="7" name="Picture 2" descr="C:\Users\abuelitos\Desktop\Error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91700" cy="6857999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215074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mujer-sex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1" y="0"/>
            <a:ext cx="9865014" cy="684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71480"/>
            <a:ext cx="66437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cada centímetro de tu piel juvenil.</a:t>
            </a:r>
            <a:endParaRPr lang="es-ES_tradnl" sz="3600" dirty="0"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214478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  <p:pic>
        <p:nvPicPr>
          <p:cNvPr id="1029" name="Picture 5" descr="J:\HACER PPS\FLORES\slide0021_image05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87960">
            <a:off x="3240692" y="2846187"/>
            <a:ext cx="2076450" cy="1943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J:\HACER PPS\FONDITOS\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6" descr="http://www.dramariajosemartin.com/imagenes/estetica_dent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0000" y="0"/>
            <a:ext cx="6084000" cy="60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5715016"/>
            <a:ext cx="6715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tus labios que me hacen temblar;</a:t>
            </a:r>
            <a:endParaRPr lang="es-ES_tradnl" sz="4000" dirty="0">
              <a:latin typeface="Pristina" pitchFamily="66" charset="0"/>
            </a:endParaRPr>
          </a:p>
        </p:txBody>
      </p:sp>
      <p:pic>
        <p:nvPicPr>
          <p:cNvPr id="7" name="Picture 4" descr="http://imagenesfotos.com/wp-content/2009/03/labios-femeninos-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428604"/>
            <a:ext cx="3457694" cy="24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J:\HACER PPS\FONDITOS\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857884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J:\HACER PPS\FONDITOS\080m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71480"/>
            <a:ext cx="8331458" cy="58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357422" y="5857892"/>
            <a:ext cx="4732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tus ojos que el cielo me dan;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pic>
        <p:nvPicPr>
          <p:cNvPr id="43013" name="Picture 5" descr="J:\HACER PPS\OJOS\fotos_de_mujeres_con_ojos_bonito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414860">
            <a:off x="2686592" y="1741782"/>
            <a:ext cx="3615300" cy="280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643570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C:\Users\abuelitos\Desktop\smeyus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69411" cy="6876000"/>
          </a:xfrm>
          <a:prstGeom prst="rect">
            <a:avLst/>
          </a:prstGeom>
          <a:noFill/>
        </p:spPr>
      </p:pic>
      <p:pic>
        <p:nvPicPr>
          <p:cNvPr id="6" name="Picture 2" descr="https://11001011.s3.amazonaws.com/wp-content/uploads/2011/07/controlar-i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7127" cy="6876000"/>
          </a:xfrm>
          <a:prstGeom prst="rect">
            <a:avLst/>
          </a:prstGeom>
          <a:noFill/>
        </p:spPr>
      </p:pic>
      <p:pic>
        <p:nvPicPr>
          <p:cNvPr id="54275" name="Picture 3" descr="C:\Users\abuelitos\Desktop\teri-hatcher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http://www.secretodeexito.com/wp-content/uploads/2012/11/controlar-el-enoj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91054" cy="6876000"/>
          </a:xfrm>
          <a:prstGeom prst="rect">
            <a:avLst/>
          </a:prstGeom>
          <a:noFill/>
        </p:spPr>
      </p:pic>
      <p:pic>
        <p:nvPicPr>
          <p:cNvPr id="9" name="Picture 1" descr="Chica sonriendo (1280x800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0572792" cy="6876000"/>
          </a:xfrm>
          <a:prstGeom prst="rect">
            <a:avLst/>
          </a:prstGeom>
          <a:noFill/>
        </p:spPr>
      </p:pic>
      <p:pic>
        <p:nvPicPr>
          <p:cNvPr id="13" name="Picture 4" descr="http://www.frasescomicas.org/wp-content/uploads/2012/07/mama-enojada-defiende-hijo-rin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342387" cy="6876000"/>
          </a:xfrm>
          <a:prstGeom prst="rect">
            <a:avLst/>
          </a:prstGeom>
          <a:noFill/>
        </p:spPr>
      </p:pic>
      <p:pic>
        <p:nvPicPr>
          <p:cNvPr id="15" name="Picture 2" descr="http://www.fondosdepantalla.com.ni/bulkupload/anna-kournikova-fotos/Actrices%20y%20Modelos/Anna%20Kournikova/Anna%20Riendose_102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6" name="Picture 8" descr="http://www.actitudfem.com/media/files/imagecache/large/images/pareja_enojad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55" y="0"/>
            <a:ext cx="9141045" cy="68760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785786" y="5929330"/>
            <a:ext cx="72866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rgbClr val="FFC000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tus momentos de risa  y enojo;</a:t>
            </a:r>
            <a:endParaRPr lang="es-ES_tradnl" sz="3600" dirty="0">
              <a:solidFill>
                <a:srgbClr val="FFC000"/>
              </a:solidFill>
              <a:latin typeface="Pristin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000760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8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6" dur="5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1.bp.blogspot.com/-9KITWISuOrc/TnAXCeAtdLI/AAAAAAAAlM8/Us31CuwWmzU/s1600/chica-de-fantasia-con-flores-fantasy-girl-with-flow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77" y="0"/>
            <a:ext cx="9155177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5000636"/>
            <a:ext cx="7358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tus caricias que no he de gozar.</a:t>
            </a:r>
            <a:endParaRPr lang="es-ES_tradnl" sz="3600" dirty="0">
              <a:latin typeface="Pristina" pitchFamily="66" charset="0"/>
            </a:endParaRPr>
          </a:p>
        </p:txBody>
      </p:sp>
      <p:pic>
        <p:nvPicPr>
          <p:cNvPr id="50178" name="Picture 2" descr="http://3.bp.blogspot.com/-ZwOSVCnkfhY/Tbyv4bUvnEI/AAAAAAAAABw/ectDQuP59yE/s1600/Always__by_kittysyellowjacket_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14422"/>
            <a:ext cx="3810000" cy="38100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857288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  <p:pic>
        <p:nvPicPr>
          <p:cNvPr id="1028" name="Picture 4" descr="J:\HACER PPS\ANIMALES EN MOVIMIENTO\4506031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3590925"/>
            <a:ext cx="2238375" cy="3267075"/>
          </a:xfrm>
          <a:prstGeom prst="rect">
            <a:avLst/>
          </a:prstGeom>
          <a:noFill/>
        </p:spPr>
      </p:pic>
      <p:pic>
        <p:nvPicPr>
          <p:cNvPr id="1029" name="Picture 5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8" y="357166"/>
            <a:ext cx="905798" cy="828000"/>
          </a:xfrm>
          <a:prstGeom prst="rect">
            <a:avLst/>
          </a:prstGeom>
          <a:noFill/>
        </p:spPr>
      </p:pic>
      <p:pic>
        <p:nvPicPr>
          <p:cNvPr id="12" name="Picture 5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857364"/>
            <a:ext cx="905798" cy="8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farm3.static.flickr.com/2086/2269027174_f27f60d08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357214"/>
            <a:ext cx="9978741" cy="7524000"/>
          </a:xfrm>
          <a:prstGeom prst="rect">
            <a:avLst/>
          </a:prstGeom>
          <a:noFill/>
        </p:spPr>
      </p:pic>
      <p:pic>
        <p:nvPicPr>
          <p:cNvPr id="1028" name="Picture 4" descr="http://www.juventudrebelde.cu/file/img/fotografia/2012/12/26474-fotografia-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546000"/>
            <a:ext cx="4968000" cy="331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071538" y="6211669"/>
            <a:ext cx="36663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 nobleza sin par;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929322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9" name="Picture 1" descr="J:\HACER PPS\FONDOS PANTALLAS\lightsplashbkg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492000" cy="3500438"/>
          </a:xfrm>
          <a:prstGeom prst="rect">
            <a:avLst/>
          </a:prstGeom>
          <a:noFill/>
        </p:spPr>
      </p:pic>
      <p:pic>
        <p:nvPicPr>
          <p:cNvPr id="5" name="Picture 1" descr="J:\HACER PPS\FONDOS PANTALLAS\lightsplashbkg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0"/>
            <a:ext cx="3492000" cy="3500438"/>
          </a:xfrm>
          <a:prstGeom prst="rect">
            <a:avLst/>
          </a:prstGeom>
          <a:noFill/>
        </p:spPr>
      </p:pic>
      <p:pic>
        <p:nvPicPr>
          <p:cNvPr id="6" name="Picture 1" descr="J:\HACER PPS\FONDOS PANTALLAS\lightsplashbkg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0"/>
            <a:ext cx="3492000" cy="3492000"/>
          </a:xfrm>
          <a:prstGeom prst="rect">
            <a:avLst/>
          </a:prstGeom>
          <a:noFill/>
        </p:spPr>
      </p:pic>
      <p:pic>
        <p:nvPicPr>
          <p:cNvPr id="7" name="Picture 1" descr="J:\HACER PPS\FONDOS PANTALLAS\lightsplashbkg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0438"/>
            <a:ext cx="3492000" cy="3634876"/>
          </a:xfrm>
          <a:prstGeom prst="rect">
            <a:avLst/>
          </a:prstGeom>
          <a:noFill/>
        </p:spPr>
      </p:pic>
      <p:pic>
        <p:nvPicPr>
          <p:cNvPr id="8" name="Picture 1" descr="J:\HACER PPS\FONDOS PANTALLAS\lightsplashbkg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3500438"/>
            <a:ext cx="3500462" cy="3706314"/>
          </a:xfrm>
          <a:prstGeom prst="rect">
            <a:avLst/>
          </a:prstGeom>
          <a:noFill/>
        </p:spPr>
      </p:pic>
      <p:pic>
        <p:nvPicPr>
          <p:cNvPr id="9" name="Picture 1" descr="J:\HACER PPS\FONDOS PANTALLAS\lightsplashbkg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3429000"/>
            <a:ext cx="3277686" cy="3777752"/>
          </a:xfrm>
          <a:prstGeom prst="rect">
            <a:avLst/>
          </a:prstGeom>
          <a:noFill/>
        </p:spPr>
      </p:pic>
      <p:pic>
        <p:nvPicPr>
          <p:cNvPr id="51202" name="Picture 2" descr="http://4.bp.blogspot.com/-oE_z7jogouQ/TiE_D1-i9KI/AAAAAAAABNk/7fJ_XXFFkDk/s1600/La+humildad+de+la+esclav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285728"/>
            <a:ext cx="5400675" cy="56769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1204" name="Picture 4" descr="http://somos.vicencianos.org/files/2011/10/Humildad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857232"/>
            <a:ext cx="5027164" cy="496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1428728" y="5857892"/>
            <a:ext cx="58579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 humildad que me hace pensar;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785850" y="285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coratbandhi.files.wordpress.com/2012/05/lrt-h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357214"/>
            <a:ext cx="10012125" cy="820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285728"/>
            <a:ext cx="66437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 pasión al momento de actuar;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43306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  <p:pic>
        <p:nvPicPr>
          <p:cNvPr id="2050" name="Picture 2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857232"/>
            <a:ext cx="1731764" cy="16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3" name="Picture 1" descr="J:\HACER PPS\FONDOS PANTALLAS\liliesb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333877" cy="3492000"/>
          </a:xfrm>
          <a:prstGeom prst="rect">
            <a:avLst/>
          </a:prstGeom>
          <a:noFill/>
        </p:spPr>
      </p:pic>
      <p:pic>
        <p:nvPicPr>
          <p:cNvPr id="5" name="Picture 1" descr="J:\HACER PPS\FONDOS PANTALLAS\liliesb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0"/>
            <a:ext cx="3333877" cy="3492000"/>
          </a:xfrm>
          <a:prstGeom prst="rect">
            <a:avLst/>
          </a:prstGeom>
          <a:noFill/>
        </p:spPr>
      </p:pic>
      <p:pic>
        <p:nvPicPr>
          <p:cNvPr id="6" name="Picture 1" descr="J:\HACER PPS\FONDOS PANTALLAS\liliesb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0"/>
            <a:ext cx="3333877" cy="3492000"/>
          </a:xfrm>
          <a:prstGeom prst="rect">
            <a:avLst/>
          </a:prstGeom>
          <a:noFill/>
        </p:spPr>
      </p:pic>
      <p:pic>
        <p:nvPicPr>
          <p:cNvPr id="7" name="Picture 1" descr="J:\HACER PPS\FONDOS PANTALLAS\liliesb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66000"/>
            <a:ext cx="3333877" cy="3492000"/>
          </a:xfrm>
          <a:prstGeom prst="rect">
            <a:avLst/>
          </a:prstGeom>
          <a:noFill/>
        </p:spPr>
      </p:pic>
      <p:pic>
        <p:nvPicPr>
          <p:cNvPr id="8" name="Picture 1" descr="J:\HACER PPS\FONDOS PANTALLAS\liliesb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366000"/>
            <a:ext cx="3333877" cy="3492000"/>
          </a:xfrm>
          <a:prstGeom prst="rect">
            <a:avLst/>
          </a:prstGeom>
          <a:noFill/>
        </p:spPr>
      </p:pic>
      <p:pic>
        <p:nvPicPr>
          <p:cNvPr id="9" name="Picture 1" descr="J:\HACER PPS\FONDOS PANTALLAS\liliesba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366000"/>
            <a:ext cx="3333877" cy="3492000"/>
          </a:xfrm>
          <a:prstGeom prst="rect">
            <a:avLst/>
          </a:prstGeom>
          <a:noFill/>
        </p:spPr>
      </p:pic>
      <p:pic>
        <p:nvPicPr>
          <p:cNvPr id="2050" name="Picture 2" descr="J:\HACER PPS\CHICAS\1zdoju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-357214"/>
            <a:ext cx="5610225" cy="7648576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571472" y="7143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 belleza que me llega a extasiar.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pic>
        <p:nvPicPr>
          <p:cNvPr id="12" name="Picture 2" descr="J:\HACER PPS\CHICAS\1zdoju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500098" y="-357214"/>
            <a:ext cx="5715040" cy="7648576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3143240" y="5715016"/>
            <a:ext cx="56300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tu belleza que me llega a extasiar.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785850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FONDOS PANTALLAS\Pink_Wav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" y="0"/>
            <a:ext cx="9157637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357166"/>
            <a:ext cx="5357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la dulzura que despide tu ser;</a:t>
            </a:r>
            <a:endParaRPr lang="es-ES_tradnl" sz="3600" dirty="0">
              <a:latin typeface="Pristina" pitchFamily="66" charset="0"/>
            </a:endParaRPr>
          </a:p>
        </p:txBody>
      </p:sp>
      <p:pic>
        <p:nvPicPr>
          <p:cNvPr id="52226" name="Picture 2" descr="http://4.bp.blogspot.com/--f9oP6DjOzY/UHglzQ5fILI/AAAAAAAANEw/ZROC-P7C-k0/s400/tu-dulzura-300x2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-142900"/>
            <a:ext cx="2857500" cy="2686050"/>
          </a:xfrm>
          <a:prstGeom prst="roundRect">
            <a:avLst/>
          </a:prstGeom>
          <a:noFill/>
          <a:effectLst>
            <a:softEdge rad="31750"/>
          </a:effectLst>
        </p:spPr>
      </p:pic>
      <p:pic>
        <p:nvPicPr>
          <p:cNvPr id="8" name="Picture 2" descr="http://st-listas.20minutos.es/images/2012-07/338260/list_640px.jpg?13431658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2286000"/>
            <a:ext cx="6096000" cy="4572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Users\abuelitos\Desktop\Christina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2286000"/>
            <a:ext cx="4214810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929322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000164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  <p:pic>
        <p:nvPicPr>
          <p:cNvPr id="2050" name="Picture 2" descr="J:\HACER PPS\FLORES\slide0030_image070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-214338"/>
            <a:ext cx="6862765" cy="82868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J:\HACER PPS\FONDOS PANTALLAS\th13nat2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420000" cy="3420000"/>
          </a:xfrm>
          <a:prstGeom prst="rect">
            <a:avLst/>
          </a:prstGeom>
          <a:noFill/>
        </p:spPr>
      </p:pic>
      <p:pic>
        <p:nvPicPr>
          <p:cNvPr id="5" name="Picture 2" descr="J:\HACER PPS\FONDOS PANTALLAS\th13nat2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0"/>
            <a:ext cx="3420000" cy="3420000"/>
          </a:xfrm>
          <a:prstGeom prst="rect">
            <a:avLst/>
          </a:prstGeom>
          <a:noFill/>
        </p:spPr>
      </p:pic>
      <p:pic>
        <p:nvPicPr>
          <p:cNvPr id="6" name="Picture 2" descr="J:\HACER PPS\FONDOS PANTALLAS\th13nat2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3357562"/>
            <a:ext cx="3420000" cy="3500438"/>
          </a:xfrm>
          <a:prstGeom prst="rect">
            <a:avLst/>
          </a:prstGeom>
          <a:noFill/>
        </p:spPr>
      </p:pic>
      <p:pic>
        <p:nvPicPr>
          <p:cNvPr id="7" name="Picture 2" descr="J:\HACER PPS\FONDOS PANTALLAS\th13nat2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7562"/>
            <a:ext cx="3420000" cy="3500438"/>
          </a:xfrm>
          <a:prstGeom prst="rect">
            <a:avLst/>
          </a:prstGeom>
          <a:noFill/>
        </p:spPr>
      </p:pic>
      <p:pic>
        <p:nvPicPr>
          <p:cNvPr id="8" name="Picture 2" descr="J:\HACER PPS\FONDOS PANTALLAS\th13nat2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0"/>
            <a:ext cx="3420000" cy="3420000"/>
          </a:xfrm>
          <a:prstGeom prst="rect">
            <a:avLst/>
          </a:prstGeom>
          <a:noFill/>
        </p:spPr>
      </p:pic>
      <p:pic>
        <p:nvPicPr>
          <p:cNvPr id="9" name="Picture 2" descr="J:\HACER PPS\FONDOS PANTALLAS\th13nat2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3286124"/>
            <a:ext cx="3420000" cy="357187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214414" y="5715016"/>
            <a:ext cx="6858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la sensación de llegarte a querer;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pic>
        <p:nvPicPr>
          <p:cNvPr id="1026" name="Picture 2" descr="C:\Users\abuelitos\Desktop\Enigma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928670"/>
            <a:ext cx="7620000" cy="47625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5429256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esktop\Retro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80" y="0"/>
            <a:ext cx="916308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0"/>
            <a:ext cx="63579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b="1" dirty="0" smtClean="0">
                <a:solidFill>
                  <a:srgbClr val="8831FF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s-ES_tradnl" b="1" dirty="0" smtClean="0">
                <a:solidFill>
                  <a:srgbClr val="8831FF"/>
                </a:solidFill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la tristeza de no poderte amar;</a:t>
            </a:r>
            <a:b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</a:br>
            <a:endParaRPr lang="es-ES_tradnl" sz="3600" dirty="0">
              <a:latin typeface="Pristina" pitchFamily="66" charset="0"/>
            </a:endParaRPr>
          </a:p>
        </p:txBody>
      </p:sp>
      <p:pic>
        <p:nvPicPr>
          <p:cNvPr id="1026" name="Picture 2" descr="J:\HACER PPS\CHICAS\gifglitter18gw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000108"/>
            <a:ext cx="2256528" cy="4068000"/>
          </a:xfrm>
          <a:prstGeom prst="rect">
            <a:avLst/>
          </a:prstGeom>
          <a:noFill/>
        </p:spPr>
      </p:pic>
      <p:pic>
        <p:nvPicPr>
          <p:cNvPr id="7" name="Picture 2" descr="C:\Users\abuelitos\Desktop\Stylo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Users\abuelitos\Desktop\Stylo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21505" name="Picture 1" descr="J:\HACER PPS\PAREJAS\5189877_8df6dee9c9_m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1928802"/>
            <a:ext cx="2486025" cy="35718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-1285916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26771 0.28356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14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9" name="Picture 3" descr="C:\Users\abuelitos\Desktop\Son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571480"/>
            <a:ext cx="64294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la armonía que me haces desear.</a:t>
            </a:r>
            <a:endParaRPr lang="es-ES_tradnl" sz="3600" dirty="0">
              <a:latin typeface="Pristina" pitchFamily="66" charset="0"/>
            </a:endParaRPr>
          </a:p>
        </p:txBody>
      </p:sp>
      <p:pic>
        <p:nvPicPr>
          <p:cNvPr id="2050" name="Picture 2" descr="J:\HACER PPS\CHICAS\gifglitter9xy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2071678"/>
            <a:ext cx="4248150" cy="36861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3" descr="C:\Users\abuelitos\Desktop\Son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" descr="C:\Users\abuelitos\Desktop\Son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" descr="C:\Users\abuelitos\Desktop\Soni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1214478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J:\HACER PPS\FONDOS PANTALLAS\FONDOFLORESSOF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3810000"/>
          </a:xfrm>
          <a:prstGeom prst="rect">
            <a:avLst/>
          </a:prstGeom>
          <a:noFill/>
        </p:spPr>
      </p:pic>
      <p:pic>
        <p:nvPicPr>
          <p:cNvPr id="21507" name="Picture 3" descr="J:\HACER PPS\FONDOS PANTALLAS\FONDOFLORESSOF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0"/>
            <a:ext cx="3810000" cy="3810000"/>
          </a:xfrm>
          <a:prstGeom prst="rect">
            <a:avLst/>
          </a:prstGeom>
          <a:noFill/>
        </p:spPr>
      </p:pic>
      <p:pic>
        <p:nvPicPr>
          <p:cNvPr id="21508" name="Picture 4" descr="J:\HACER PPS\FONDOS PANTALLAS\FONDOFLORESSOF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6190"/>
            <a:ext cx="3810000" cy="3810000"/>
          </a:xfrm>
          <a:prstGeom prst="rect">
            <a:avLst/>
          </a:prstGeom>
          <a:noFill/>
        </p:spPr>
      </p:pic>
      <p:pic>
        <p:nvPicPr>
          <p:cNvPr id="21509" name="Picture 5" descr="J:\HACER PPS\FONDOS PANTALLAS\FONDOFLORESSOF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786190"/>
            <a:ext cx="3810000" cy="3810000"/>
          </a:xfrm>
          <a:prstGeom prst="rect">
            <a:avLst/>
          </a:prstGeom>
          <a:noFill/>
        </p:spPr>
      </p:pic>
      <p:pic>
        <p:nvPicPr>
          <p:cNvPr id="21510" name="Picture 6" descr="J:\HACER PPS\FONDOS PANTALLAS\FONDOFLORESSOF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0"/>
            <a:ext cx="3810000" cy="3810000"/>
          </a:xfrm>
          <a:prstGeom prst="rect">
            <a:avLst/>
          </a:prstGeom>
          <a:noFill/>
        </p:spPr>
      </p:pic>
      <p:pic>
        <p:nvPicPr>
          <p:cNvPr id="21511" name="Picture 7" descr="J:\HACER PPS\FONDOS PANTALLAS\FONDOFLORESSOF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3786190"/>
            <a:ext cx="3810000" cy="381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143108" y="571480"/>
            <a:ext cx="6143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el deseo de tenerte entre mis brazos;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pic>
        <p:nvPicPr>
          <p:cNvPr id="19457" name="Picture 1" descr="J:\HACER PPS\PAREJAS\6388129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785794"/>
            <a:ext cx="4619625" cy="65151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-1143040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imagenestop.com/items/bonitas-imagenes-56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http://3.bp.blogspot.com/-VNlQvMC5p-c/T7hVbsk2rSI/AAAAAAAADdM/LQqLuaobTMw/s1600/sabes-a-dulzur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500174"/>
            <a:ext cx="6086475" cy="48006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00068" y="357166"/>
            <a:ext cx="8143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el porvenir que pudiera tener junto a ti;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071602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J:\HACER PPS\FONDOS PANTALLAS\th_rosado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" y="-1"/>
            <a:ext cx="3177282" cy="3420000"/>
          </a:xfrm>
          <a:prstGeom prst="rect">
            <a:avLst/>
          </a:prstGeom>
          <a:noFill/>
        </p:spPr>
      </p:pic>
      <p:pic>
        <p:nvPicPr>
          <p:cNvPr id="5" name="Picture 2" descr="J:\HACER PPS\FONDOS PANTALLAS\th_rosado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0"/>
            <a:ext cx="3177282" cy="3500438"/>
          </a:xfrm>
          <a:prstGeom prst="rect">
            <a:avLst/>
          </a:prstGeom>
          <a:noFill/>
        </p:spPr>
      </p:pic>
      <p:pic>
        <p:nvPicPr>
          <p:cNvPr id="6" name="Picture 2" descr="J:\HACER PPS\FONDOS PANTALLAS\th_rosado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0"/>
            <a:ext cx="3177282" cy="3500438"/>
          </a:xfrm>
          <a:prstGeom prst="rect">
            <a:avLst/>
          </a:prstGeom>
          <a:noFill/>
        </p:spPr>
      </p:pic>
      <p:pic>
        <p:nvPicPr>
          <p:cNvPr id="7" name="Picture 2" descr="J:\HACER PPS\FONDOS PANTALLAS\th_rosado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6124"/>
            <a:ext cx="3177282" cy="3571876"/>
          </a:xfrm>
          <a:prstGeom prst="rect">
            <a:avLst/>
          </a:prstGeom>
          <a:noFill/>
        </p:spPr>
      </p:pic>
      <p:pic>
        <p:nvPicPr>
          <p:cNvPr id="8" name="Picture 2" descr="J:\HACER PPS\FONDOS PANTALLAS\th_rosado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3438000"/>
            <a:ext cx="3214710" cy="3420000"/>
          </a:xfrm>
          <a:prstGeom prst="rect">
            <a:avLst/>
          </a:prstGeom>
          <a:noFill/>
        </p:spPr>
      </p:pic>
      <p:pic>
        <p:nvPicPr>
          <p:cNvPr id="9" name="Picture 2" descr="J:\HACER PPS\FONDOS PANTALLAS\th_rosado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438000"/>
            <a:ext cx="3177282" cy="342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714480" y="571480"/>
            <a:ext cx="6286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el sueño donde te poseo sin fin;</a:t>
            </a:r>
            <a:endParaRPr lang="es-ES_tradnl" sz="3600" dirty="0">
              <a:latin typeface="Pristina" pitchFamily="66" charset="0"/>
            </a:endParaRPr>
          </a:p>
        </p:txBody>
      </p:sp>
      <p:pic>
        <p:nvPicPr>
          <p:cNvPr id="24578" name="Picture 2" descr="http://4.bp.blogspot.com/-cbwrGmr2DiE/UDLtac-ocqI/AAAAAAAAHRM/iSeHOSg6EDk/s400/k-sensual--calia_larg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571480"/>
            <a:ext cx="5266079" cy="66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-1285916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" name="Picture 2" descr="http://www.fondosdepantalla.com.ni/bulkupload/fondosdeBrittanyMurphy/Actrices%20y%20Modelos/Brittany%20Murphy/Brittany%20Murphy%20Riendo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5786454"/>
            <a:ext cx="7858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el delirio que es vivir por y para ti.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pic>
        <p:nvPicPr>
          <p:cNvPr id="6" name="Picture 2" descr="J:\HACER PPS\FONDOS PANTALLAS\Purple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J:\HACER PPS\FONDOS PANTALLAS\Purple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66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1428792" y="3571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ktop\Smoke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5929330"/>
            <a:ext cx="47644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este sueño, inútil quimera; </a:t>
            </a:r>
            <a:endParaRPr lang="es-ES_tradnl" sz="3600" dirty="0">
              <a:latin typeface="Pristina" pitchFamily="66" charset="0"/>
            </a:endParaRPr>
          </a:p>
        </p:txBody>
      </p:sp>
      <p:pic>
        <p:nvPicPr>
          <p:cNvPr id="6" name="Picture 8" descr="http://1.bp.blogspot.com/-qMDFqH4qAwc/TsakXv9dz9I/AAAAAAAAFMM/-k7cwN5R8bM/s1600/Los-10-ojos-m%25C3%25A1s-lindos-del-mundo-kristin-kreu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071546"/>
            <a:ext cx="5378261" cy="4103438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2529" name="Picture 1" descr="J:\HACER PPS\CARPETA PLANTILLAS\130_example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-285776"/>
            <a:ext cx="9720000" cy="7776000"/>
          </a:xfrm>
          <a:prstGeom prst="rect">
            <a:avLst/>
          </a:prstGeom>
          <a:noFill/>
        </p:spPr>
      </p:pic>
      <p:pic>
        <p:nvPicPr>
          <p:cNvPr id="22531" name="Picture 3" descr="J:\HACER PPS\CARPETA PLANTILLAS\master03_background (10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57222" y="-428652"/>
            <a:ext cx="10284840" cy="770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1428792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J:\HACER PPS\FONDOS PANTALLAS\y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6858000"/>
          </a:xfrm>
          <a:prstGeom prst="rect">
            <a:avLst/>
          </a:prstGeom>
          <a:noFill/>
        </p:spPr>
      </p:pic>
      <p:pic>
        <p:nvPicPr>
          <p:cNvPr id="5" name="Picture 2" descr="J:\HACER PPS\FONDOS PANTALLAS\y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0"/>
            <a:ext cx="47625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3108" y="428604"/>
            <a:ext cx="47644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rgbClr val="002060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el cielo que se desata en mí; </a:t>
            </a:r>
            <a:endParaRPr lang="es-ES_tradnl" sz="3600" dirty="0">
              <a:solidFill>
                <a:srgbClr val="002060"/>
              </a:solidFill>
              <a:latin typeface="Pristina" pitchFamily="66" charset="0"/>
            </a:endParaRPr>
          </a:p>
        </p:txBody>
      </p:sp>
      <p:pic>
        <p:nvPicPr>
          <p:cNvPr id="20482" name="Picture 2" descr="imagen de faceboo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1071546"/>
            <a:ext cx="7783781" cy="51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J:\HACER PPS\FONDOS PANTALLAS\y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75000" cy="6876000"/>
          </a:xfrm>
          <a:prstGeom prst="rect">
            <a:avLst/>
          </a:prstGeom>
          <a:noFill/>
        </p:spPr>
      </p:pic>
      <p:pic>
        <p:nvPicPr>
          <p:cNvPr id="9" name="Picture 2" descr="J:\HACER PPS\FONDOS PANTALLAS\y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-18000"/>
            <a:ext cx="4775000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572132" y="1428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Avisar De Im Genes Inapropiadas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98000"/>
            <a:ext cx="5039100" cy="66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786314" y="571480"/>
            <a:ext cx="37882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rgbClr val="8831FF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el haberte conocido; </a:t>
            </a:r>
            <a:endParaRPr lang="es-ES_tradnl" sz="3600" dirty="0">
              <a:latin typeface="Pristina" pitchFamily="66" charset="0"/>
            </a:endParaRPr>
          </a:p>
        </p:txBody>
      </p:sp>
      <p:pic>
        <p:nvPicPr>
          <p:cNvPr id="3074" name="Picture 2" descr="J:\HACER PPS\CHICOS\400_1213514015_adimutu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6000" y="2571744"/>
            <a:ext cx="4608000" cy="34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-1285916" y="58578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FONDOS PANTALLAS\6088312-fondo-brillante-con-estrellas-fugac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912000"/>
          </a:xfrm>
          <a:prstGeom prst="rect">
            <a:avLst/>
          </a:prstGeom>
          <a:noFill/>
        </p:spPr>
      </p:pic>
      <p:pic>
        <p:nvPicPr>
          <p:cNvPr id="6" name="Picture 1" descr="J:\HACER PPS\PAREJAS\Tender-love-Couple--Couples--VinchCouple_larg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0"/>
            <a:ext cx="6451200" cy="403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285852" y="3000372"/>
            <a:ext cx="50113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b="1" dirty="0" smtClean="0">
                <a:solidFill>
                  <a:srgbClr val="FF0000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amo el sentimiento de amarte así</a:t>
            </a:r>
            <a:r>
              <a:rPr lang="es-ES_tradnl" sz="3600" dirty="0" smtClean="0">
                <a:solidFill>
                  <a:srgbClr val="FF0000"/>
                </a:solidFill>
                <a:latin typeface="Pristina" pitchFamily="66" charset="0"/>
                <a:ea typeface="Times New Roman" pitchFamily="18" charset="0"/>
                <a:cs typeface="Times New Roman" pitchFamily="18" charset="0"/>
              </a:rPr>
              <a:t>. </a:t>
            </a:r>
            <a:endParaRPr lang="es-ES_tradnl" sz="3600" dirty="0">
              <a:solidFill>
                <a:srgbClr val="FF0000"/>
              </a:solidFill>
              <a:latin typeface="Pristina" pitchFamily="66" charset="0"/>
            </a:endParaRPr>
          </a:p>
        </p:txBody>
      </p:sp>
      <p:pic>
        <p:nvPicPr>
          <p:cNvPr id="1026" name="Picture 2" descr="J:\HACER PPS\PAREJAS\014_moscow_kiss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1000108"/>
            <a:ext cx="3362325" cy="62103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J:\HACER PPS\PAREJAS\amor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3357562"/>
            <a:ext cx="3965188" cy="428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929322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5" name="Picture 3" descr="C:\Users\abuelitos\Desktop\Scrap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J:\HACER PPS\PAREJAS\amor[1]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57166"/>
            <a:ext cx="4600237" cy="4786346"/>
          </a:xfrm>
          <a:prstGeom prst="ellipse">
            <a:avLst/>
          </a:prstGeom>
          <a:noFill/>
        </p:spPr>
      </p:pic>
      <p:pic>
        <p:nvPicPr>
          <p:cNvPr id="6" name="Picture 2" descr="http://picturestack.com/19/288/J3SR11Rainbowe7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0"/>
            <a:ext cx="5610225" cy="5676900"/>
          </a:xfrm>
          <a:prstGeom prst="rect">
            <a:avLst/>
          </a:prstGeom>
          <a:noFill/>
        </p:spPr>
      </p:pic>
      <p:pic>
        <p:nvPicPr>
          <p:cNvPr id="7" name="Picture 2" descr="J:\HACER PPS\FONDOS PANTALLAS\floating25255FheartsBG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928670"/>
            <a:ext cx="2071670" cy="3214710"/>
          </a:xfrm>
          <a:prstGeom prst="rect">
            <a:avLst/>
          </a:prstGeom>
          <a:noFill/>
        </p:spPr>
      </p:pic>
      <p:pic>
        <p:nvPicPr>
          <p:cNvPr id="8" name="Picture 2" descr="J:\HACER PPS\FONDOS PANTALLAS\floating25255FheartsBG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22" y="1142984"/>
            <a:ext cx="2071670" cy="321471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57158" y="5226784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b="1" dirty="0" smtClean="0">
                <a:solidFill>
                  <a:srgbClr val="C00000"/>
                </a:solidFill>
                <a:latin typeface="Pristina" pitchFamily="66" charset="0"/>
              </a:rPr>
              <a:t>El amor </a:t>
            </a:r>
            <a:r>
              <a:rPr lang="es-ES_tradnl" sz="3600" b="1" dirty="0" smtClean="0">
                <a:solidFill>
                  <a:srgbClr val="C00000"/>
                </a:solidFill>
                <a:latin typeface="Pristina" pitchFamily="66" charset="0"/>
              </a:rPr>
              <a:t>es</a:t>
            </a:r>
            <a:r>
              <a:rPr lang="es-ES_tradnl" sz="3200" b="1" dirty="0" smtClean="0">
                <a:solidFill>
                  <a:srgbClr val="C00000"/>
                </a:solidFill>
                <a:latin typeface="Pristina" pitchFamily="66" charset="0"/>
              </a:rPr>
              <a:t> un alma </a:t>
            </a:r>
          </a:p>
          <a:p>
            <a:r>
              <a:rPr lang="es-ES_tradnl" sz="3200" b="1" dirty="0" smtClean="0">
                <a:solidFill>
                  <a:srgbClr val="C00000"/>
                </a:solidFill>
                <a:latin typeface="Pristina" pitchFamily="66" charset="0"/>
              </a:rPr>
              <a:t>Que habita en dos cuerpos. </a:t>
            </a:r>
          </a:p>
          <a:p>
            <a:r>
              <a:rPr lang="es-ES_tradnl" sz="3200" b="1" dirty="0" smtClean="0">
                <a:solidFill>
                  <a:srgbClr val="C00000"/>
                </a:solidFill>
                <a:latin typeface="Pristina" pitchFamily="66" charset="0"/>
              </a:rPr>
              <a:t>Un corazón  habita en dos almas.</a:t>
            </a:r>
            <a:endParaRPr lang="es-ES_tradnl" sz="32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715008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C:\Users\abuelitos\Desktop\Stylo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ninioromantico.com.ar/wp-content/uploads/2007/11/la-medida-del-amor-imagenes-de-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785794"/>
            <a:ext cx="7848600" cy="52197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http://4.bp.blogspot.com/-pQ2QBJ1lDLA/T7hcwwTuceI/AAAAAAAADdY/RAX8ZZobm8w/s1600/Sin-t%C3%ADtulo-1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0"/>
            <a:ext cx="3467100" cy="1181100"/>
          </a:xfrm>
          <a:prstGeom prst="rect">
            <a:avLst/>
          </a:prstGeom>
          <a:noFill/>
        </p:spPr>
      </p:pic>
      <p:pic>
        <p:nvPicPr>
          <p:cNvPr id="7" name="Picture 4" descr="Image and video hosting by TinyPic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488" y="5715016"/>
            <a:ext cx="3581400" cy="9048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-1285916" y="2142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IMAGENES CON MOVIMIENTO\f481dc8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" y="0"/>
            <a:ext cx="9144002" cy="6840000"/>
          </a:xfrm>
          <a:prstGeom prst="rect">
            <a:avLst/>
          </a:prstGeom>
          <a:noFill/>
          <a:effectLst/>
        </p:spPr>
      </p:pic>
      <p:pic>
        <p:nvPicPr>
          <p:cNvPr id="11" name="Picture 2" descr="http://2.bp.blogspot.com/-qxR4j3KgobY/UCVKKfahb6I/AAAAAAAAFXE/4giXiUZqZps/s320/-touch--Romance-&amp;-Desire--in-love--sens--Hug-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3286124"/>
            <a:ext cx="4651282" cy="309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85786" y="214290"/>
            <a:ext cx="67866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latin typeface="Pristina" pitchFamily="66" charset="0"/>
              </a:rPr>
              <a:t>Un día dejé caer una lágrima en el océano. </a:t>
            </a:r>
          </a:p>
          <a:p>
            <a:r>
              <a:rPr lang="es-ES_tradnl" sz="3600" dirty="0" smtClean="0">
                <a:solidFill>
                  <a:schemeClr val="bg1"/>
                </a:solidFill>
                <a:latin typeface="Pristina" pitchFamily="66" charset="0"/>
              </a:rPr>
              <a:t> El día que la encuentre será el día que deje de quererte.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357354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4.bp.blogspot.com/-XMfbIKG1xYY/TYPBO90PPUI/AAAAAAAAaEU/F482QtZTzrw/s1600/Pareja%2Bde%2Benamorados%2Ben%2Bun%2Bpaisaje%2Bfant%25C3%25A1stico%2B-%2BTrue%2BLove%2Bby%2Bwww.BancodeImagenesGratuitas.c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4286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rgbClr val="FFC000"/>
                </a:solidFill>
                <a:latin typeface="Pristina" pitchFamily="66" charset="0"/>
              </a:rPr>
              <a:t>No dejes que te roben el corazón, deja las puertas abiertas para que lo tomen con amor.</a:t>
            </a:r>
            <a:endParaRPr lang="es-ES_tradnl" sz="3600" dirty="0">
              <a:solidFill>
                <a:srgbClr val="FFC000"/>
              </a:solidFill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143040" y="59293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fotoswiki.net/Uploads/fotoswiki.net/ImagenesGrandes/enamorados-9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241" y="857232"/>
            <a:ext cx="9162241" cy="57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latin typeface="Pristina" pitchFamily="66" charset="0"/>
              </a:rPr>
              <a:t>El amor verdadero </a:t>
            </a:r>
            <a:br>
              <a:rPr lang="es-ES_tradnl" sz="3600" dirty="0" smtClean="0">
                <a:latin typeface="Pristina" pitchFamily="66" charset="0"/>
              </a:rPr>
            </a:br>
            <a:r>
              <a:rPr lang="es-ES_tradnl" sz="3600" dirty="0" smtClean="0">
                <a:latin typeface="Pristina" pitchFamily="66" charset="0"/>
              </a:rPr>
              <a:t>no se ve a través de los ojos, </a:t>
            </a:r>
            <a:br>
              <a:rPr lang="es-ES_tradnl" sz="3600" dirty="0" smtClean="0">
                <a:latin typeface="Pristina" pitchFamily="66" charset="0"/>
              </a:rPr>
            </a:br>
            <a:r>
              <a:rPr lang="es-ES_tradnl" sz="3600" dirty="0" smtClean="0">
                <a:latin typeface="Pristina" pitchFamily="66" charset="0"/>
              </a:rPr>
              <a:t>sino a través del Corazón</a:t>
            </a:r>
            <a:endParaRPr lang="es-ES_tradnl" sz="3600" dirty="0"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214478" y="564357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http://3.bp.blogspot.com/_MtIC7KM8amw/TAfmKH0pFvI/AAAAAAAAAVU/pthrqZaejEo/s400/enamor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860"/>
            <a:ext cx="5221774" cy="446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14810" y="50004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latin typeface="Pristina" pitchFamily="66" charset="0"/>
              </a:rPr>
              <a:t>Tus manos me comprenden, me hablan, me tocan, me llevan, me hacen tierna... no dejes de abrazarme cada segundo.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143040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3074" name="Picture 2" descr="http://imalbum.aufeminin.com/album/D20080318/403334_MBEBW82ZZLK88625M6Y1C1OBOVM5A3_enamorados_H114855_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14290"/>
            <a:ext cx="6325478" cy="536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4857760"/>
            <a:ext cx="80724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dirty="0" smtClean="0">
                <a:solidFill>
                  <a:schemeClr val="bg1"/>
                </a:solidFill>
                <a:latin typeface="Pristina" pitchFamily="66" charset="0"/>
              </a:rPr>
              <a:t>Mi cielo es tu cuerpo, mi sueño tu sonrisa, mi droga tus besos, mi obsesión tus caricias, mi camino tu felicidad y mi objetivo... tu amor.</a:t>
            </a:r>
            <a:endParaRPr lang="es-ES_tradnl" sz="36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357354" y="1428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J:\HACER PPS\FONDOS PANTALLAS\Purple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lick here to see a large vers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37882" cy="69840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429124" y="516420"/>
            <a:ext cx="471487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                    DISEÑO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="1" dirty="0" smtClean="0">
                <a:solidFill>
                  <a:srgbClr val="777777"/>
                </a:solidFill>
                <a:latin typeface="BebasNeue"/>
                <a:ea typeface="Calibri" pitchFamily="34" charset="0"/>
                <a:cs typeface="Arial" pitchFamily="34" charset="0"/>
              </a:rPr>
              <a:t>          </a:t>
            </a:r>
            <a:r>
              <a:rPr lang="en-US" sz="2000" b="1" dirty="0" err="1" smtClean="0">
                <a:solidFill>
                  <a:srgbClr val="777777"/>
                </a:solidFill>
                <a:latin typeface="BebasNeue"/>
                <a:ea typeface="Calibri" pitchFamily="34" charset="0"/>
                <a:cs typeface="Arial" pitchFamily="34" charset="0"/>
              </a:rPr>
              <a:t>María</a:t>
            </a:r>
            <a:r>
              <a:rPr lang="en-US" sz="2000" b="1" dirty="0" smtClean="0">
                <a:solidFill>
                  <a:srgbClr val="777777"/>
                </a:solidFill>
                <a:latin typeface="BebasNeue"/>
                <a:ea typeface="Calibri" pitchFamily="34" charset="0"/>
                <a:cs typeface="Arial" pitchFamily="34" charset="0"/>
              </a:rPr>
              <a:t> Teresa </a:t>
            </a:r>
            <a:r>
              <a:rPr lang="en-US" sz="2000" b="1" dirty="0" err="1" smtClean="0">
                <a:solidFill>
                  <a:srgbClr val="777777"/>
                </a:solidFill>
                <a:latin typeface="BebasNeue"/>
                <a:ea typeface="Calibri" pitchFamily="34" charset="0"/>
                <a:cs typeface="Arial" pitchFamily="34" charset="0"/>
              </a:rPr>
              <a:t>Espín</a:t>
            </a:r>
            <a:r>
              <a:rPr lang="en-US" sz="2000" b="1" dirty="0" smtClean="0">
                <a:solidFill>
                  <a:srgbClr val="777777"/>
                </a:solidFill>
                <a:latin typeface="BebasNeue"/>
                <a:ea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                    MÚSICA</a:t>
            </a:r>
            <a:r>
              <a:rPr kumimoji="0" lang="en-US" sz="2000" b="1" i="0" u="none" strike="noStrike" cap="none" normalizeH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                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Elton John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     Can you feel the love tonight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b="1" dirty="0" smtClean="0">
              <a:solidFill>
                <a:srgbClr val="777777"/>
              </a:solidFill>
              <a:latin typeface="BebasNeue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BebasNeue"/>
                <a:ea typeface="Calibri" pitchFamily="34" charset="0"/>
                <a:cs typeface="Arial" pitchFamily="34" charset="0"/>
              </a:rPr>
              <a:t>2013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J:\HACER PPS\PAREJAS\6176873521_8396f3432b_z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857628"/>
            <a:ext cx="3458536" cy="2448000"/>
          </a:xfrm>
          <a:prstGeom prst="hear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Diseño </a:t>
            </a:r>
            <a:r>
              <a:rPr lang="es-ES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pps</a:t>
            </a:r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. </a:t>
            </a:r>
          </a:p>
          <a:p>
            <a:pPr algn="ctr"/>
            <a:r>
              <a:rPr lang="es-E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lackadder ITC" pitchFamily="82" charset="0"/>
              </a:rPr>
              <a:t>Mari Tere</a:t>
            </a:r>
            <a:endParaRPr lang="es-E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1281</TotalTime>
  <Words>571</Words>
  <Application>Microsoft Office PowerPoint</Application>
  <PresentationFormat>Presentación en pantalla (4:3)</PresentationFormat>
  <Paragraphs>144</Paragraphs>
  <Slides>34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292</cp:revision>
  <dcterms:created xsi:type="dcterms:W3CDTF">2013-01-16T16:05:32Z</dcterms:created>
  <dcterms:modified xsi:type="dcterms:W3CDTF">2013-01-25T23:13:06Z</dcterms:modified>
</cp:coreProperties>
</file>