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57" r:id="rId5"/>
    <p:sldId id="264" r:id="rId6"/>
    <p:sldId id="258" r:id="rId7"/>
    <p:sldId id="259" r:id="rId8"/>
    <p:sldId id="260" r:id="rId9"/>
    <p:sldId id="266" r:id="rId10"/>
    <p:sldId id="267" r:id="rId11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XrGU9sEMOc0l2updI24rw" hashData="Xv1AkbGYn/JwyERtvM+nDrzc0t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F14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E1387-A5F5-478D-AFF5-A84BBBD107C2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543EB-6D8D-4198-AC1E-D16AACD172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4AF7-60BB-4582-A8EE-66AF4EBE7BFA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A4BDE-B4FD-4145-B3E1-904A2DC7C16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B1BB4-5F15-40A0-8265-53057A1F83AC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B34BA-C81D-42D1-B2BD-BB8CB03C97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2C546-96C1-4A20-B408-A2E6D4EEE73C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3A102-874C-4F39-9C25-65E1366408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50DF8-F4C3-417D-8869-2EB1CB009FA5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75584-3774-4FF0-9518-64C90D3D8F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2F470-4F01-411D-BA7B-9182C2BC14F3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16A57-E27A-4FA3-A463-0EA1CF05D4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4171C-6906-4DEF-9373-AD5A1D92E0FD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0D495-8D59-45DB-BC80-7E834C075A6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FB620-4BD7-4251-84E4-92EEB6831EBD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CF2A7-4E07-49C2-BB1F-BFD7BEB2A9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0158E-2AB4-46A4-B3DD-3F10BF825AE8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1A206-AE68-4D89-A746-06F020378E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66344-387D-4CFA-BC4F-8C54F43849E3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C5D68-D57E-4AC1-BC47-F4DFA6727A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FBD5-8DF8-452D-81E3-04ED50EBC90D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6E1-B94B-4F94-BC1C-5A11899FDB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AE5CBD-F02A-407D-8A9C-B013F80DA2D9}" type="datetimeFigureOut">
              <a:rPr lang="es-ES_tradnl"/>
              <a:pPr>
                <a:defRPr/>
              </a:pPr>
              <a:t>16/03/2015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7A367-6B31-4996-8847-F1C8C06660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/>
          </a:p>
        </p:txBody>
      </p:sp>
      <p:pic>
        <p:nvPicPr>
          <p:cNvPr id="2052" name="Picture 2" descr="sardi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1928813"/>
            <a:ext cx="828675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857250" y="357188"/>
            <a:ext cx="62690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 sz="4000" b="1" u="sng" dirty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SARDINAS SIN COLA</a:t>
            </a:r>
          </a:p>
          <a:p>
            <a:pPr algn="ctr"/>
            <a:r>
              <a:rPr lang="es-ES" sz="4000" b="1" u="sng" dirty="0">
                <a:solidFill>
                  <a:srgbClr val="00B05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!No huelen al asarlas¡</a:t>
            </a:r>
            <a:endParaRPr lang="es-ES" sz="4000" dirty="0">
              <a:solidFill>
                <a:srgbClr val="00B050"/>
              </a:solidFill>
              <a:ea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Maripo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i="1" smtClean="0">
                <a:solidFill>
                  <a:srgbClr val="FF0000"/>
                </a:solidFill>
                <a:latin typeface="Book Antiqua" pitchFamily="18" charset="0"/>
              </a:rPr>
              <a:t>!Sardinas sin cola¡</a:t>
            </a:r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6" name="Picture 2" descr="sardi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14500"/>
            <a:ext cx="93424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4 CuadroTexto"/>
          <p:cNvSpPr txBox="1">
            <a:spLocks noChangeArrowheads="1"/>
          </p:cNvSpPr>
          <p:nvPr/>
        </p:nvSpPr>
        <p:spPr bwMode="auto">
          <a:xfrm>
            <a:off x="558800" y="1928813"/>
            <a:ext cx="85852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>
                <a:solidFill>
                  <a:srgbClr val="FF0000"/>
                </a:solidFill>
                <a:latin typeface="Calibri" pitchFamily="34" charset="0"/>
              </a:rPr>
              <a:t>¡Por fin podemos comer sardinas asadas y disfrutar de todas sus propiedades nutritivas!</a:t>
            </a:r>
          </a:p>
          <a:p>
            <a:r>
              <a:rPr lang="es-ES" sz="3600" b="1">
                <a:solidFill>
                  <a:srgbClr val="FF0000"/>
                </a:solidFill>
                <a:latin typeface="Calibri" pitchFamily="34" charset="0"/>
              </a:rPr>
              <a:t> Hasta el gran descubrimiento de la eliminación del olor que</a:t>
            </a:r>
          </a:p>
          <a:p>
            <a:r>
              <a:rPr lang="es-ES" sz="3600" b="1">
                <a:solidFill>
                  <a:srgbClr val="FF0000"/>
                </a:solidFill>
                <a:latin typeface="Calibri" pitchFamily="34" charset="0"/>
              </a:rPr>
              <a:t> dejaba impregnada toda la casa,</a:t>
            </a:r>
          </a:p>
          <a:p>
            <a:r>
              <a:rPr lang="es-ES" sz="3600" b="1">
                <a:solidFill>
                  <a:srgbClr val="FF0000"/>
                </a:solidFill>
                <a:latin typeface="Calibri" pitchFamily="34" charset="0"/>
              </a:rPr>
              <a:t> nos sentíamos intimidados y anteponíamos “mal olor” a “necesidad”.</a:t>
            </a:r>
            <a:endParaRPr lang="es-ES_tradnl" sz="36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i="1" smtClean="0">
                <a:solidFill>
                  <a:srgbClr val="FF0000"/>
                </a:solidFill>
                <a:latin typeface="Book Antiqua" pitchFamily="18" charset="0"/>
              </a:rPr>
              <a:t>!Sardinas sin cola¡</a:t>
            </a:r>
            <a:endParaRPr lang="es-ES_tradnl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00" name="Picture 2" descr="sardi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928813"/>
            <a:ext cx="828675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5 CuadroTexto"/>
          <p:cNvSpPr txBox="1">
            <a:spLocks noChangeArrowheads="1"/>
          </p:cNvSpPr>
          <p:nvPr/>
        </p:nvSpPr>
        <p:spPr bwMode="auto">
          <a:xfrm>
            <a:off x="428625" y="2571750"/>
            <a:ext cx="74295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s-ES" sz="2800" b="1">
                <a:solidFill>
                  <a:srgbClr val="FF0000"/>
                </a:solidFill>
                <a:latin typeface="Calibri" pitchFamily="34" charset="0"/>
              </a:rPr>
              <a:t>Y es que la sardina es un pescado azul o graso – </a:t>
            </a:r>
          </a:p>
          <a:p>
            <a:r>
              <a:rPr lang="es-ES" sz="2800" b="1">
                <a:solidFill>
                  <a:srgbClr val="FF0000"/>
                </a:solidFill>
                <a:latin typeface="Calibri" pitchFamily="34" charset="0"/>
              </a:rPr>
              <a:t>posee casi 10 gramos de grasa por cada 100 gramos de carne</a:t>
            </a:r>
          </a:p>
          <a:p>
            <a:r>
              <a:rPr lang="es-ES" sz="2800" b="1">
                <a:solidFill>
                  <a:srgbClr val="FF0000"/>
                </a:solidFill>
                <a:latin typeface="Calibri" pitchFamily="34" charset="0"/>
              </a:rPr>
              <a:t> - y una muy buena fuente de omega-3, que </a:t>
            </a:r>
          </a:p>
          <a:p>
            <a:r>
              <a:rPr lang="es-ES" sz="2800" b="1">
                <a:solidFill>
                  <a:srgbClr val="FF0000"/>
                </a:solidFill>
                <a:latin typeface="Calibri" pitchFamily="34" charset="0"/>
              </a:rPr>
              <a:t>ayuda a disminuir los niveles de colesterol y de triglicéridos, </a:t>
            </a:r>
          </a:p>
          <a:p>
            <a:r>
              <a:rPr lang="es-ES" sz="2800" b="1">
                <a:solidFill>
                  <a:srgbClr val="FF0000"/>
                </a:solidFill>
                <a:latin typeface="Calibri" pitchFamily="34" charset="0"/>
              </a:rPr>
              <a:t>además de aumentar la fluidez de la sangre, </a:t>
            </a:r>
          </a:p>
          <a:p>
            <a:r>
              <a:rPr lang="es-ES" sz="2800" b="1">
                <a:solidFill>
                  <a:srgbClr val="FF0000"/>
                </a:solidFill>
                <a:latin typeface="Calibri" pitchFamily="34" charset="0"/>
              </a:rPr>
              <a:t>lo que disminuye el riesgo de arteriosclerosis y trombosis. </a:t>
            </a:r>
            <a:endParaRPr lang="es-ES_tradnl" sz="28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i="1" smtClean="0">
                <a:solidFill>
                  <a:srgbClr val="00B050"/>
                </a:solidFill>
                <a:latin typeface="Book Antiqua" pitchFamily="18" charset="0"/>
              </a:rPr>
              <a:t>!Sardinas sin cola¡</a:t>
            </a:r>
            <a:endParaRPr lang="es-ES_tradnl" smtClean="0">
              <a:solidFill>
                <a:srgbClr val="00B050"/>
              </a:solidFill>
            </a:endParaRPr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4" name="Picture 2" descr="sardi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928813"/>
            <a:ext cx="8342312" cy="459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1"/>
          <p:cNvSpPr>
            <a:spLocks noChangeArrowheads="1"/>
          </p:cNvSpPr>
          <p:nvPr/>
        </p:nvSpPr>
        <p:spPr bwMode="auto">
          <a:xfrm>
            <a:off x="0" y="2714625"/>
            <a:ext cx="8562975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2800" b="1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Por este motivo, es recomendable</a:t>
            </a:r>
          </a:p>
          <a:p>
            <a:r>
              <a:rPr lang="es-ES" sz="2800" b="1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 el consumo de sardinas </a:t>
            </a:r>
          </a:p>
          <a:p>
            <a:r>
              <a:rPr lang="es-ES" sz="2800" b="1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y otros pescados azules si </a:t>
            </a:r>
          </a:p>
          <a:p>
            <a:r>
              <a:rPr lang="es-ES" sz="2800" b="1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se padecen enfermedades </a:t>
            </a:r>
          </a:p>
          <a:p>
            <a:r>
              <a:rPr lang="es-ES" sz="2800" b="1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cardiovasculares. </a:t>
            </a:r>
          </a:p>
          <a:p>
            <a:r>
              <a:rPr lang="es-ES" sz="2800" b="1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Su contenido proteico también es elevado.</a:t>
            </a:r>
            <a:endParaRPr lang="es-ES" sz="2800">
              <a:solidFill>
                <a:srgbClr val="FF0000"/>
              </a:solidFill>
              <a:ea typeface="Times New Roman" pitchFamily="18" charset="0"/>
              <a:cs typeface="Tahoma" pitchFamily="34" charset="0"/>
            </a:endParaRPr>
          </a:p>
          <a:p>
            <a:pPr eaLnBrk="0" hangingPunct="0"/>
            <a:endParaRPr lang="es-ES">
              <a:ea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i="1" smtClean="0">
                <a:solidFill>
                  <a:srgbClr val="FF0000"/>
                </a:solidFill>
                <a:latin typeface="Book Antiqua" pitchFamily="18" charset="0"/>
              </a:rPr>
              <a:t>!Sardinas sin cola¡</a:t>
            </a:r>
            <a:endParaRPr lang="es-ES_tradnl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8" name="Picture 2" descr="sardi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928813"/>
            <a:ext cx="828675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4 CuadroTexto"/>
          <p:cNvSpPr txBox="1">
            <a:spLocks noChangeArrowheads="1"/>
          </p:cNvSpPr>
          <p:nvPr/>
        </p:nvSpPr>
        <p:spPr bwMode="auto">
          <a:xfrm>
            <a:off x="1214438" y="5643563"/>
            <a:ext cx="6858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Calibri" pitchFamily="34" charset="0"/>
              </a:rPr>
              <a:t>Pues bien, de nada servían todas estas bondades hasta el día de hoy en que descubrimos que cortándole la cola a la sardina no huele nada al asarla. </a:t>
            </a:r>
            <a:endParaRPr lang="es-ES_tradnl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i="1" smtClean="0">
                <a:solidFill>
                  <a:srgbClr val="00B050"/>
                </a:solidFill>
                <a:latin typeface="Book Antiqua" pitchFamily="18" charset="0"/>
              </a:rPr>
              <a:t>!Sardinas sin cola¡</a:t>
            </a:r>
            <a:endParaRPr lang="es-ES_tradnl" smtClean="0">
              <a:solidFill>
                <a:srgbClr val="00B050"/>
              </a:solidFill>
            </a:endParaRPr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2" name="Picture 2" descr="sardi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928813"/>
            <a:ext cx="828675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4 CuadroTexto"/>
          <p:cNvSpPr txBox="1">
            <a:spLocks noChangeArrowheads="1"/>
          </p:cNvSpPr>
          <p:nvPr/>
        </p:nvSpPr>
        <p:spPr bwMode="auto">
          <a:xfrm>
            <a:off x="1000125" y="2071688"/>
            <a:ext cx="789305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0000"/>
                </a:solidFill>
                <a:latin typeface="Calibri" pitchFamily="34" charset="0"/>
              </a:rPr>
              <a:t>Sí, sí, has leído bien: </a:t>
            </a:r>
          </a:p>
          <a:p>
            <a:endParaRPr lang="es-ES" sz="2800" b="1" i="1">
              <a:solidFill>
                <a:srgbClr val="FFC000"/>
              </a:solidFill>
              <a:latin typeface="Calibri" pitchFamily="34" charset="0"/>
            </a:endParaRPr>
          </a:p>
          <a:p>
            <a:endParaRPr lang="es-ES" sz="2800" b="1" i="1">
              <a:solidFill>
                <a:srgbClr val="FFC000"/>
              </a:solidFill>
              <a:latin typeface="Calibri" pitchFamily="34" charset="0"/>
            </a:endParaRPr>
          </a:p>
          <a:p>
            <a:endParaRPr lang="es-ES" sz="2800" b="1" i="1">
              <a:solidFill>
                <a:srgbClr val="FFC000"/>
              </a:solidFill>
              <a:latin typeface="Calibri" pitchFamily="34" charset="0"/>
            </a:endParaRPr>
          </a:p>
          <a:p>
            <a:endParaRPr lang="es-ES" sz="2800" b="1" i="1">
              <a:solidFill>
                <a:srgbClr val="FFC000"/>
              </a:solidFill>
              <a:latin typeface="Calibri" pitchFamily="34" charset="0"/>
            </a:endParaRPr>
          </a:p>
          <a:p>
            <a:endParaRPr lang="es-ES" sz="2800" b="1" i="1">
              <a:solidFill>
                <a:srgbClr val="FFC000"/>
              </a:solidFill>
              <a:latin typeface="Calibri" pitchFamily="34" charset="0"/>
            </a:endParaRPr>
          </a:p>
          <a:p>
            <a:endParaRPr lang="es-ES" sz="2800" b="1" i="1">
              <a:solidFill>
                <a:srgbClr val="FFC000"/>
              </a:solidFill>
              <a:latin typeface="Calibri" pitchFamily="34" charset="0"/>
            </a:endParaRPr>
          </a:p>
          <a:p>
            <a:r>
              <a:rPr lang="es-ES" b="1" i="1">
                <a:solidFill>
                  <a:srgbClr val="0FF14A"/>
                </a:solidFill>
                <a:latin typeface="Calibri" pitchFamily="34" charset="0"/>
              </a:rPr>
              <a:t>“</a:t>
            </a:r>
            <a:r>
              <a:rPr lang="es-ES" sz="4400" b="1" i="1">
                <a:solidFill>
                  <a:srgbClr val="0FF14A"/>
                </a:solidFill>
                <a:latin typeface="Calibri" pitchFamily="34" charset="0"/>
              </a:rPr>
              <a:t>cortándole la cola</a:t>
            </a:r>
          </a:p>
          <a:p>
            <a:r>
              <a:rPr lang="es-ES" sz="4400" b="1" i="1">
                <a:solidFill>
                  <a:srgbClr val="0FF14A"/>
                </a:solidFill>
                <a:latin typeface="Calibri" pitchFamily="34" charset="0"/>
              </a:rPr>
              <a:t> no huele nada a sardina asada”</a:t>
            </a:r>
            <a:r>
              <a:rPr lang="es-ES" sz="4400" b="1">
                <a:solidFill>
                  <a:srgbClr val="0FF14A"/>
                </a:solidFill>
                <a:latin typeface="Calibri" pitchFamily="34" charset="0"/>
              </a:rPr>
              <a:t>.</a:t>
            </a:r>
            <a:endParaRPr lang="es-ES_tradnl" sz="4400">
              <a:solidFill>
                <a:srgbClr val="0FF14A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es-ES" b="1" u="sng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SARDINAS SIN COLA</a:t>
            </a:r>
            <a:br>
              <a:rPr lang="es-ES" b="1" u="sng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</a:br>
            <a:r>
              <a:rPr lang="es-ES" b="1" u="sng" dirty="0" smtClean="0">
                <a:solidFill>
                  <a:srgbClr val="00B050"/>
                </a:solidFill>
                <a:latin typeface="Arial Black" pitchFamily="34" charset="0"/>
                <a:cs typeface="Tahoma" pitchFamily="34" charset="0"/>
              </a:rPr>
              <a:t>!No huelen al asarlas¡</a:t>
            </a:r>
            <a:endParaRPr lang="es-ES" dirty="0" smtClean="0">
              <a:solidFill>
                <a:srgbClr val="00B050"/>
              </a:solidFill>
              <a:latin typeface="Arial" pitchFamily="34" charset="0"/>
            </a:endParaRPr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6" name="Picture 2" descr="sardi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928813"/>
            <a:ext cx="828675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4 CuadroTexto"/>
          <p:cNvSpPr txBox="1">
            <a:spLocks noChangeArrowheads="1"/>
          </p:cNvSpPr>
          <p:nvPr/>
        </p:nvSpPr>
        <p:spPr bwMode="auto">
          <a:xfrm>
            <a:off x="0" y="3643313"/>
            <a:ext cx="95853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rgbClr val="FF0000"/>
                </a:solidFill>
                <a:latin typeface="Book Antiqua" pitchFamily="18" charset="0"/>
              </a:rPr>
              <a:t>¡Prueba! T</a:t>
            </a:r>
            <a:r>
              <a:rPr lang="es-ES" sz="3600" b="1" i="1">
                <a:solidFill>
                  <a:schemeClr val="bg1"/>
                </a:solidFill>
                <a:latin typeface="Book Antiqua" pitchFamily="18" charset="0"/>
              </a:rPr>
              <a:t>oma unas sardinas</a:t>
            </a:r>
            <a:r>
              <a:rPr lang="es-ES" sz="3600" b="1" i="1">
                <a:solidFill>
                  <a:srgbClr val="FF0000"/>
                </a:solidFill>
                <a:latin typeface="Book Antiqua" pitchFamily="18" charset="0"/>
              </a:rPr>
              <a:t>, </a:t>
            </a:r>
          </a:p>
          <a:p>
            <a:r>
              <a:rPr lang="es-ES" sz="3600" b="1" i="1">
                <a:solidFill>
                  <a:srgbClr val="FF0000"/>
                </a:solidFill>
                <a:latin typeface="Book Antiqua" pitchFamily="18" charset="0"/>
              </a:rPr>
              <a:t>córtales la </a:t>
            </a:r>
            <a:r>
              <a:rPr lang="es-ES" sz="3600" b="1" i="1">
                <a:solidFill>
                  <a:schemeClr val="bg1"/>
                </a:solidFill>
                <a:latin typeface="Book Antiqua" pitchFamily="18" charset="0"/>
              </a:rPr>
              <a:t>cola, límpialas sin mojarlas</a:t>
            </a:r>
            <a:r>
              <a:rPr lang="es-ES" sz="3600" b="1" i="1">
                <a:solidFill>
                  <a:srgbClr val="00B050"/>
                </a:solidFill>
                <a:latin typeface="Book Antiqua" pitchFamily="18" charset="0"/>
              </a:rPr>
              <a:t>,</a:t>
            </a:r>
          </a:p>
          <a:p>
            <a:r>
              <a:rPr lang="es-ES" sz="3600" b="1" i="1">
                <a:latin typeface="Book Antiqua" pitchFamily="18" charset="0"/>
              </a:rPr>
              <a:t> </a:t>
            </a:r>
            <a:r>
              <a:rPr lang="es-ES" sz="3600" b="1" i="1">
                <a:solidFill>
                  <a:srgbClr val="FF0000"/>
                </a:solidFill>
                <a:latin typeface="Book Antiqua" pitchFamily="18" charset="0"/>
              </a:rPr>
              <a:t>córtales</a:t>
            </a:r>
            <a:r>
              <a:rPr lang="es-ES" sz="3600" b="1" i="1">
                <a:latin typeface="Book Antiqua" pitchFamily="18" charset="0"/>
              </a:rPr>
              <a:t> </a:t>
            </a:r>
            <a:r>
              <a:rPr lang="es-ES" sz="3600" b="1" i="1">
                <a:solidFill>
                  <a:schemeClr val="bg1"/>
                </a:solidFill>
                <a:latin typeface="Book Antiqua" pitchFamily="18" charset="0"/>
              </a:rPr>
              <a:t>la cabeza (o no, al gusto),</a:t>
            </a:r>
          </a:p>
          <a:p>
            <a:r>
              <a:rPr lang="es-ES" sz="3600" b="1" i="1">
                <a:latin typeface="Book Antiqua" pitchFamily="18" charset="0"/>
              </a:rPr>
              <a:t> </a:t>
            </a:r>
            <a:r>
              <a:rPr lang="es-ES" sz="3600" b="1" i="1">
                <a:solidFill>
                  <a:srgbClr val="FF0000"/>
                </a:solidFill>
                <a:latin typeface="Book Antiqua" pitchFamily="18" charset="0"/>
              </a:rPr>
              <a:t>ponles sal gorda y directamente a la plancha.</a:t>
            </a:r>
            <a:endParaRPr lang="es-ES_tradnl" sz="3600" b="1" i="1">
              <a:solidFill>
                <a:srgbClr val="FF0000"/>
              </a:solidFill>
              <a:latin typeface="Book Antiqua" pitchFamily="18" charset="0"/>
            </a:endParaRPr>
          </a:p>
          <a:p>
            <a:endParaRPr lang="es-ES_tradnl" b="1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/>
          </a:p>
        </p:txBody>
      </p:sp>
      <p:pic>
        <p:nvPicPr>
          <p:cNvPr id="9220" name="Picture 2" descr="sardi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928813"/>
            <a:ext cx="828675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3"/>
          <p:cNvSpPr>
            <a:spLocks noChangeArrowheads="1"/>
          </p:cNvSpPr>
          <p:nvPr/>
        </p:nvSpPr>
        <p:spPr bwMode="auto">
          <a:xfrm>
            <a:off x="857250" y="357188"/>
            <a:ext cx="62690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 sz="4000" b="1" u="sng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SARDINAS SIN COLA</a:t>
            </a:r>
          </a:p>
          <a:p>
            <a:pPr algn="ctr"/>
            <a:r>
              <a:rPr lang="es-ES" sz="4000" b="1" u="sng">
                <a:solidFill>
                  <a:srgbClr val="00B050"/>
                </a:solidFill>
                <a:latin typeface="Arial Black" pitchFamily="34" charset="0"/>
                <a:ea typeface="Times New Roman" pitchFamily="18" charset="0"/>
                <a:cs typeface="Tahoma" pitchFamily="34" charset="0"/>
              </a:rPr>
              <a:t>!No huelen al asarlas¡</a:t>
            </a:r>
            <a:endParaRPr lang="es-ES" sz="4000">
              <a:solidFill>
                <a:srgbClr val="00B050"/>
              </a:solidFill>
              <a:ea typeface="Times New Roman" pitchFamily="18" charset="0"/>
              <a:cs typeface="Tahoma" pitchFamily="34" charset="0"/>
            </a:endParaRPr>
          </a:p>
        </p:txBody>
      </p:sp>
      <p:sp>
        <p:nvSpPr>
          <p:cNvPr id="9222" name="5 CuadroTexto"/>
          <p:cNvSpPr txBox="1">
            <a:spLocks noChangeArrowheads="1"/>
          </p:cNvSpPr>
          <p:nvPr/>
        </p:nvSpPr>
        <p:spPr bwMode="auto">
          <a:xfrm>
            <a:off x="2428875" y="6149975"/>
            <a:ext cx="33067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000" b="1" i="1">
                <a:solidFill>
                  <a:srgbClr val="FF0000"/>
                </a:solidFill>
                <a:latin typeface="Book Antiqua" pitchFamily="18" charset="0"/>
              </a:rPr>
              <a:t>Doy</a:t>
            </a:r>
            <a:r>
              <a:rPr lang="es-ES_tradnl" sz="4000" b="1" i="1">
                <a:latin typeface="Book Antiqua" pitchFamily="18" charset="0"/>
              </a:rPr>
              <a:t> </a:t>
            </a:r>
            <a:r>
              <a:rPr lang="es-ES_tradnl" sz="4000" b="1" i="1">
                <a:solidFill>
                  <a:srgbClr val="0FF14A"/>
                </a:solidFill>
                <a:latin typeface="Book Antiqua" pitchFamily="18" charset="0"/>
              </a:rPr>
              <a:t>fe</a:t>
            </a:r>
            <a:r>
              <a:rPr lang="es-ES_tradnl" sz="4000" b="1" i="1">
                <a:latin typeface="Book Antiqua" pitchFamily="18" charset="0"/>
              </a:rPr>
              <a:t> </a:t>
            </a:r>
            <a:r>
              <a:rPr lang="es-ES_tradnl" sz="4000" b="1" i="1">
                <a:solidFill>
                  <a:srgbClr val="FF0000"/>
                </a:solidFill>
                <a:latin typeface="Book Antiqua" pitchFamily="18" charset="0"/>
              </a:rPr>
              <a:t>de</a:t>
            </a:r>
            <a:r>
              <a:rPr lang="es-ES_tradnl" sz="4000" b="1" i="1">
                <a:latin typeface="Book Antiqua" pitchFamily="18" charset="0"/>
              </a:rPr>
              <a:t> </a:t>
            </a:r>
            <a:r>
              <a:rPr lang="es-ES_tradnl" sz="4000" b="1" i="1">
                <a:solidFill>
                  <a:srgbClr val="0FF14A"/>
                </a:solidFill>
                <a:latin typeface="Book Antiqua" pitchFamily="18" charset="0"/>
              </a:rPr>
              <a:t>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rdinas sin co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Sardinas sin cola</Template>
  <TotalTime>2</TotalTime>
  <Words>293</Words>
  <Application>Microsoft Office PowerPoint</Application>
  <PresentationFormat>Presentación en pantalla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Calibri</vt:lpstr>
      <vt:lpstr>Arial</vt:lpstr>
      <vt:lpstr>Arial Black</vt:lpstr>
      <vt:lpstr>Times New Roman</vt:lpstr>
      <vt:lpstr>Tahoma</vt:lpstr>
      <vt:lpstr>Book Antiqua</vt:lpstr>
      <vt:lpstr>Sardinas sin cola</vt:lpstr>
      <vt:lpstr>Diseño predeterminado</vt:lpstr>
      <vt:lpstr>Diapositiva 1</vt:lpstr>
      <vt:lpstr>!Sardinas sin cola¡</vt:lpstr>
      <vt:lpstr>!Sardinas sin cola¡</vt:lpstr>
      <vt:lpstr>!Sardinas sin cola¡</vt:lpstr>
      <vt:lpstr>!Sardinas sin cola¡</vt:lpstr>
      <vt:lpstr>!Sardinas sin cola¡</vt:lpstr>
      <vt:lpstr>SARDINAS SIN COLA !No huelen al asarlas¡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2015-03-16T11:34:59Z</dcterms:created>
  <dcterms:modified xsi:type="dcterms:W3CDTF">2015-03-16T11:37:37Z</dcterms:modified>
</cp:coreProperties>
</file>