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294" r:id="rId3"/>
    <p:sldId id="274" r:id="rId4"/>
    <p:sldId id="321" r:id="rId5"/>
    <p:sldId id="277" r:id="rId6"/>
    <p:sldId id="268" r:id="rId7"/>
    <p:sldId id="320" r:id="rId8"/>
    <p:sldId id="259" r:id="rId9"/>
    <p:sldId id="257" r:id="rId10"/>
    <p:sldId id="322" r:id="rId11"/>
    <p:sldId id="258" r:id="rId12"/>
    <p:sldId id="260" r:id="rId13"/>
    <p:sldId id="323" r:id="rId14"/>
    <p:sldId id="261" r:id="rId15"/>
    <p:sldId id="319" r:id="rId16"/>
    <p:sldId id="263" r:id="rId17"/>
    <p:sldId id="324" r:id="rId18"/>
    <p:sldId id="264" r:id="rId19"/>
    <p:sldId id="316" r:id="rId20"/>
    <p:sldId id="266" r:id="rId21"/>
    <p:sldId id="325" r:id="rId22"/>
    <p:sldId id="314" r:id="rId23"/>
    <p:sldId id="269" r:id="rId24"/>
    <p:sldId id="267" r:id="rId25"/>
    <p:sldId id="326" r:id="rId26"/>
    <p:sldId id="270" r:id="rId27"/>
    <p:sldId id="313" r:id="rId28"/>
    <p:sldId id="273" r:id="rId29"/>
    <p:sldId id="327" r:id="rId30"/>
    <p:sldId id="278" r:id="rId31"/>
    <p:sldId id="311" r:id="rId32"/>
    <p:sldId id="280" r:id="rId33"/>
    <p:sldId id="328" r:id="rId34"/>
    <p:sldId id="281" r:id="rId35"/>
    <p:sldId id="288" r:id="rId36"/>
    <p:sldId id="309" r:id="rId37"/>
    <p:sldId id="329" r:id="rId38"/>
    <p:sldId id="305" r:id="rId39"/>
    <p:sldId id="282" r:id="rId40"/>
    <p:sldId id="289" r:id="rId41"/>
    <p:sldId id="330" r:id="rId42"/>
    <p:sldId id="295" r:id="rId43"/>
    <p:sldId id="297" r:id="rId44"/>
    <p:sldId id="308" r:id="rId45"/>
    <p:sldId id="331" r:id="rId46"/>
    <p:sldId id="292" r:id="rId47"/>
    <p:sldId id="296" r:id="rId48"/>
    <p:sldId id="332" r:id="rId49"/>
    <p:sldId id="303" r:id="rId50"/>
    <p:sldId id="300" r:id="rId51"/>
    <p:sldId id="333" r:id="rId52"/>
    <p:sldId id="302" r:id="rId53"/>
    <p:sldId id="301" r:id="rId54"/>
    <p:sldId id="334"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VKCenvNPn0cYgoU5s0PnA" hashData="pdXyyA4L/1ZGlxGnCeuait7zSe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37"/>
    <a:srgbClr val="FF9933"/>
    <a:srgbClr val="28270A"/>
    <a:srgbClr val="89A428"/>
    <a:srgbClr val="D0C18C"/>
    <a:srgbClr val="327EDA"/>
    <a:srgbClr val="2E2408"/>
    <a:srgbClr val="0033CC"/>
    <a:srgbClr val="FF99FF"/>
    <a:srgbClr val="00642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3290"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9B53AE-F404-48EA-8EBA-4D0E8E3B9FA0}" type="datetimeFigureOut">
              <a:rPr lang="es-PE" smtClean="0"/>
              <a:pPr/>
              <a:t>4/12/2019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5C4B60-E892-4C82-8390-A6F70F7A0F32}"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F5C4B60-E892-4C82-8390-A6F70F7A0F32}" type="slidenum">
              <a:rPr lang="es-PE" smtClean="0"/>
              <a:pPr/>
              <a:t>19</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995F7D-10AA-444C-857C-7010405D1C8F}"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C253D9C-B9BF-4208-98D5-622F5056D40C}" type="datetimeFigureOut">
              <a:rPr lang="es-PE" smtClean="0"/>
              <a:pPr/>
              <a:t>4/12/2019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C995F7D-10AA-444C-857C-7010405D1C8F}"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60.png"/></Relationships>
</file>

<file path=ppt/slides/_rels/slide5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1454"/>
            </a:gs>
            <a:gs pos="50000">
              <a:srgbClr val="0033CC">
                <a:shade val="67500"/>
                <a:satMod val="115000"/>
              </a:srgbClr>
            </a:gs>
            <a:gs pos="100000">
              <a:srgbClr val="0033CC">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4" name="3 Imagen" descr="Yoga2.jpg"/>
          <p:cNvPicPr>
            <a:picLocks noChangeAspect="1"/>
          </p:cNvPicPr>
          <p:nvPr/>
        </p:nvPicPr>
        <p:blipFill>
          <a:blip r:embed="rId3"/>
          <a:stretch>
            <a:fillRect/>
          </a:stretch>
        </p:blipFill>
        <p:spPr>
          <a:xfrm>
            <a:off x="2232" y="0"/>
            <a:ext cx="9141768" cy="5143500"/>
          </a:xfrm>
          <a:prstGeom prst="rect">
            <a:avLst/>
          </a:prstGeom>
        </p:spPr>
      </p:pic>
      <p:pic>
        <p:nvPicPr>
          <p:cNvPr id="23" name="22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3571868" y="0"/>
            <a:ext cx="1071570" cy="1066213"/>
          </a:xfrm>
          <a:prstGeom prst="rect">
            <a:avLst/>
          </a:prstGeom>
          <a:effectLst>
            <a:reflection blurRad="6350" stA="50000" endA="300" endPos="90000" dir="5400000" sy="-100000" algn="bl" rotWithShape="0"/>
          </a:effectLst>
        </p:spPr>
      </p:pic>
      <p:pic>
        <p:nvPicPr>
          <p:cNvPr id="24" name="23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4500562" y="0"/>
            <a:ext cx="1071570" cy="1066213"/>
          </a:xfrm>
          <a:prstGeom prst="rect">
            <a:avLst/>
          </a:prstGeom>
          <a:effectLst>
            <a:reflection blurRad="6350" stA="50000" endA="300" endPos="90000" dir="5400000" sy="-100000" algn="bl" rotWithShape="0"/>
          </a:effectLst>
        </p:spPr>
      </p:pic>
      <p:pic>
        <p:nvPicPr>
          <p:cNvPr id="25" name="24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3571868" y="1071552"/>
            <a:ext cx="1071570" cy="1066213"/>
          </a:xfrm>
          <a:prstGeom prst="rect">
            <a:avLst/>
          </a:prstGeom>
          <a:effectLst>
            <a:reflection blurRad="6350" stA="50000" endA="300" endPos="90000" dir="5400000" sy="-100000" algn="bl" rotWithShape="0"/>
          </a:effectLst>
        </p:spPr>
      </p:pic>
      <p:pic>
        <p:nvPicPr>
          <p:cNvPr id="26" name="25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1071552"/>
            <a:ext cx="1071570" cy="1066213"/>
          </a:xfrm>
          <a:prstGeom prst="rect">
            <a:avLst/>
          </a:prstGeom>
          <a:effectLst>
            <a:reflection blurRad="6350" stA="50000" endA="300" endPos="90000" dir="5400000" sy="-100000" algn="bl" rotWithShape="0"/>
          </a:effectLst>
        </p:spPr>
      </p:pic>
      <p:pic>
        <p:nvPicPr>
          <p:cNvPr id="27" name="26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3571868" y="2071702"/>
            <a:ext cx="1071570" cy="1066213"/>
          </a:xfrm>
          <a:prstGeom prst="rect">
            <a:avLst/>
          </a:prstGeom>
          <a:effectLst>
            <a:reflection blurRad="6350" stA="50000" endA="300" endPos="90000" dir="5400000" sy="-100000" algn="bl" rotWithShape="0"/>
          </a:effectLst>
        </p:spPr>
      </p:pic>
      <p:pic>
        <p:nvPicPr>
          <p:cNvPr id="28" name="27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4500562" y="2071702"/>
            <a:ext cx="1071570" cy="1066213"/>
          </a:xfrm>
          <a:prstGeom prst="rect">
            <a:avLst/>
          </a:prstGeom>
          <a:effectLst>
            <a:reflection blurRad="6350" stA="50000" endA="300" endPos="90000" dir="5400000" sy="-100000" algn="bl" rotWithShape="0"/>
          </a:effectLst>
        </p:spPr>
      </p:pic>
      <p:pic>
        <p:nvPicPr>
          <p:cNvPr id="29" name="28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3571868" y="3143254"/>
            <a:ext cx="1071570" cy="1066213"/>
          </a:xfrm>
          <a:prstGeom prst="rect">
            <a:avLst/>
          </a:prstGeom>
          <a:effectLst>
            <a:reflection blurRad="6350" stA="50000" endA="300" endPos="90000" dir="5400000" sy="-100000" algn="bl" rotWithShape="0"/>
          </a:effectLst>
        </p:spPr>
      </p:pic>
      <p:pic>
        <p:nvPicPr>
          <p:cNvPr id="30" name="29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3143254"/>
            <a:ext cx="1071570" cy="1066213"/>
          </a:xfrm>
          <a:prstGeom prst="rect">
            <a:avLst/>
          </a:prstGeom>
          <a:effectLst>
            <a:reflection blurRad="6350" stA="50000" endA="300" endPos="90000" dir="5400000" sy="-100000" algn="bl" rotWithShape="0"/>
          </a:effectLst>
        </p:spPr>
      </p:pic>
      <p:pic>
        <p:nvPicPr>
          <p:cNvPr id="31" name="30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3571868" y="4077287"/>
            <a:ext cx="1071570" cy="1066213"/>
          </a:xfrm>
          <a:prstGeom prst="rect">
            <a:avLst/>
          </a:prstGeom>
          <a:effectLst>
            <a:reflection blurRad="6350" stA="50000" endA="300" endPos="90000" dir="5400000" sy="-100000" algn="bl" rotWithShape="0"/>
          </a:effectLst>
        </p:spPr>
      </p:pic>
      <p:pic>
        <p:nvPicPr>
          <p:cNvPr id="32" name="31 Imagen" descr="245296810013212.png"/>
          <p:cNvPicPr>
            <a:picLocks noChangeAspect="1"/>
          </p:cNvPicPr>
          <p:nvPr/>
        </p:nvPicPr>
        <p:blipFill>
          <a:blip r:embed="rId4">
            <a:duotone>
              <a:schemeClr val="accent2">
                <a:shade val="45000"/>
                <a:satMod val="135000"/>
              </a:schemeClr>
              <a:prstClr val="white"/>
            </a:duotone>
            <a:lum contrast="40000"/>
          </a:blip>
          <a:stretch>
            <a:fillRect/>
          </a:stretch>
        </p:blipFill>
        <p:spPr>
          <a:xfrm>
            <a:off x="4500562" y="4077287"/>
            <a:ext cx="1071570" cy="1066213"/>
          </a:xfrm>
          <a:prstGeom prst="rect">
            <a:avLst/>
          </a:prstGeom>
          <a:effectLst>
            <a:reflection blurRad="6350" stA="50000" endA="300" endPos="90000" dir="5400000" sy="-100000" algn="bl" rotWithShape="0"/>
          </a:effectLst>
        </p:spPr>
      </p:pic>
      <p:pic>
        <p:nvPicPr>
          <p:cNvPr id="33" name="32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8072430" y="0"/>
            <a:ext cx="1071570" cy="1066213"/>
          </a:xfrm>
          <a:prstGeom prst="rect">
            <a:avLst/>
          </a:prstGeom>
          <a:effectLst>
            <a:reflection blurRad="6350" stA="50000" endA="300" endPos="90000" dir="5400000" sy="-100000" algn="bl" rotWithShape="0"/>
          </a:effectLst>
        </p:spPr>
      </p:pic>
      <p:pic>
        <p:nvPicPr>
          <p:cNvPr id="34" name="33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5500694" y="4077287"/>
            <a:ext cx="1071570" cy="1066213"/>
          </a:xfrm>
          <a:prstGeom prst="rect">
            <a:avLst/>
          </a:prstGeom>
          <a:effectLst>
            <a:reflection blurRad="6350" stA="50000" endA="300" endPos="90000" dir="5400000" sy="-100000" algn="bl" rotWithShape="0"/>
          </a:effectLst>
        </p:spPr>
      </p:pic>
      <p:pic>
        <p:nvPicPr>
          <p:cNvPr id="35" name="34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5929322" y="3286130"/>
            <a:ext cx="1071570" cy="1066213"/>
          </a:xfrm>
          <a:prstGeom prst="rect">
            <a:avLst/>
          </a:prstGeom>
          <a:effectLst>
            <a:reflection blurRad="6350" stA="50000" endA="300" endPos="90000" dir="5400000" sy="-100000" algn="bl" rotWithShape="0"/>
          </a:effectLst>
        </p:spPr>
      </p:pic>
      <p:pic>
        <p:nvPicPr>
          <p:cNvPr id="36" name="35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6572264" y="2428874"/>
            <a:ext cx="1071570" cy="1066213"/>
          </a:xfrm>
          <a:prstGeom prst="rect">
            <a:avLst/>
          </a:prstGeom>
          <a:effectLst>
            <a:reflection blurRad="6350" stA="50000" endA="300" endPos="90000" dir="5400000" sy="-100000" algn="bl" rotWithShape="0"/>
          </a:effectLst>
        </p:spPr>
      </p:pic>
      <p:pic>
        <p:nvPicPr>
          <p:cNvPr id="37" name="36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7143768" y="1571618"/>
            <a:ext cx="1071570" cy="1066213"/>
          </a:xfrm>
          <a:prstGeom prst="rect">
            <a:avLst/>
          </a:prstGeom>
          <a:effectLst>
            <a:reflection blurRad="6350" stA="50000" endA="300" endPos="90000" dir="5400000" sy="-100000" algn="bl" rotWithShape="0"/>
          </a:effectLst>
        </p:spPr>
      </p:pic>
      <p:pic>
        <p:nvPicPr>
          <p:cNvPr id="38" name="37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7643834" y="785800"/>
            <a:ext cx="1071570" cy="1066213"/>
          </a:xfrm>
          <a:prstGeom prst="rect">
            <a:avLst/>
          </a:prstGeom>
          <a:effectLst>
            <a:reflection blurRad="6350" stA="50000" endA="300" endPos="90000" dir="5400000" sy="-100000" algn="bl" rotWithShape="0"/>
          </a:effectLst>
        </p:spPr>
      </p:pic>
      <p:pic>
        <p:nvPicPr>
          <p:cNvPr id="39" name="38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0" y="0"/>
            <a:ext cx="1071570" cy="1066213"/>
          </a:xfrm>
          <a:prstGeom prst="rect">
            <a:avLst/>
          </a:prstGeom>
          <a:effectLst>
            <a:reflection blurRad="6350" stA="50000" endA="300" endPos="90000" dir="5400000" sy="-100000" algn="bl" rotWithShape="0"/>
          </a:effectLst>
        </p:spPr>
      </p:pic>
      <p:pic>
        <p:nvPicPr>
          <p:cNvPr id="40" name="39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2500298" y="4077287"/>
            <a:ext cx="1071570" cy="1066213"/>
          </a:xfrm>
          <a:prstGeom prst="rect">
            <a:avLst/>
          </a:prstGeom>
          <a:effectLst>
            <a:reflection blurRad="6350" stA="50000" endA="300" endPos="90000" dir="5400000" sy="-100000" algn="bl" rotWithShape="0"/>
          </a:effectLst>
        </p:spPr>
      </p:pic>
      <p:pic>
        <p:nvPicPr>
          <p:cNvPr id="41" name="40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571472" y="714362"/>
            <a:ext cx="1071570" cy="1066213"/>
          </a:xfrm>
          <a:prstGeom prst="rect">
            <a:avLst/>
          </a:prstGeom>
          <a:effectLst>
            <a:reflection blurRad="6350" stA="50000" endA="300" endPos="90000" dir="5400000" sy="-100000" algn="bl" rotWithShape="0"/>
          </a:effectLst>
        </p:spPr>
      </p:pic>
      <p:pic>
        <p:nvPicPr>
          <p:cNvPr id="42" name="41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1071538" y="1571618"/>
            <a:ext cx="1071570" cy="1066213"/>
          </a:xfrm>
          <a:prstGeom prst="rect">
            <a:avLst/>
          </a:prstGeom>
          <a:effectLst>
            <a:reflection blurRad="6350" stA="50000" endA="300" endPos="90000" dir="5400000" sy="-100000" algn="bl" rotWithShape="0"/>
          </a:effectLst>
        </p:spPr>
      </p:pic>
      <p:pic>
        <p:nvPicPr>
          <p:cNvPr id="43" name="42 Imagen" descr="245296810013212.png"/>
          <p:cNvPicPr>
            <a:picLocks noChangeAspect="1"/>
          </p:cNvPicPr>
          <p:nvPr/>
        </p:nvPicPr>
        <p:blipFill>
          <a:blip r:embed="rId4">
            <a:duotone>
              <a:schemeClr val="accent6">
                <a:shade val="45000"/>
                <a:satMod val="135000"/>
              </a:schemeClr>
              <a:prstClr val="white"/>
            </a:duotone>
            <a:lum contrast="40000"/>
          </a:blip>
          <a:stretch>
            <a:fillRect/>
          </a:stretch>
        </p:blipFill>
        <p:spPr>
          <a:xfrm>
            <a:off x="1643042" y="2428874"/>
            <a:ext cx="1071570" cy="1066213"/>
          </a:xfrm>
          <a:prstGeom prst="rect">
            <a:avLst/>
          </a:prstGeom>
          <a:effectLst>
            <a:reflection blurRad="6350" stA="50000" endA="300" endPos="90000" dir="5400000" sy="-100000" algn="bl" rotWithShape="0"/>
          </a:effectLst>
        </p:spPr>
      </p:pic>
      <p:pic>
        <p:nvPicPr>
          <p:cNvPr id="44" name="43 Imagen" descr="245296810013212.png"/>
          <p:cNvPicPr>
            <a:picLocks noChangeAspect="1"/>
          </p:cNvPicPr>
          <p:nvPr/>
        </p:nvPicPr>
        <p:blipFill>
          <a:blip r:embed="rId4">
            <a:duotone>
              <a:schemeClr val="accent1">
                <a:shade val="45000"/>
                <a:satMod val="135000"/>
              </a:schemeClr>
              <a:prstClr val="white"/>
            </a:duotone>
            <a:lum contrast="40000"/>
          </a:blip>
          <a:stretch>
            <a:fillRect/>
          </a:stretch>
        </p:blipFill>
        <p:spPr>
          <a:xfrm>
            <a:off x="2000232" y="3214692"/>
            <a:ext cx="1071570" cy="1066213"/>
          </a:xfrm>
          <a:prstGeom prst="rect">
            <a:avLst/>
          </a:prstGeom>
          <a:effectLst>
            <a:reflection blurRad="6350" stA="50000" endA="300" endPos="90000" dir="5400000" sy="-100000" algn="bl" rotWithShape="0"/>
          </a:effectLst>
        </p:spPr>
      </p:pic>
      <p:pic>
        <p:nvPicPr>
          <p:cNvPr id="45" name="44 Imagen" descr="Cool Text - Armoniza 343314649323852.png"/>
          <p:cNvPicPr>
            <a:picLocks noChangeAspect="1"/>
          </p:cNvPicPr>
          <p:nvPr/>
        </p:nvPicPr>
        <p:blipFill>
          <a:blip r:embed="rId5">
            <a:lum contrast="20000"/>
          </a:blip>
          <a:stretch>
            <a:fillRect/>
          </a:stretch>
        </p:blipFill>
        <p:spPr>
          <a:xfrm>
            <a:off x="2857488" y="142858"/>
            <a:ext cx="3143272" cy="919259"/>
          </a:xfrm>
          <a:prstGeom prst="rect">
            <a:avLst/>
          </a:prstGeom>
        </p:spPr>
      </p:pic>
      <p:pic>
        <p:nvPicPr>
          <p:cNvPr id="46" name="45 Imagen" descr="Cool Text - Tu 343314674381099.png"/>
          <p:cNvPicPr>
            <a:picLocks noChangeAspect="1"/>
          </p:cNvPicPr>
          <p:nvPr/>
        </p:nvPicPr>
        <p:blipFill>
          <a:blip r:embed="rId6">
            <a:lum contrast="20000"/>
          </a:blip>
          <a:stretch>
            <a:fillRect/>
          </a:stretch>
        </p:blipFill>
        <p:spPr>
          <a:xfrm>
            <a:off x="1071538" y="3071816"/>
            <a:ext cx="873249" cy="642942"/>
          </a:xfrm>
          <a:prstGeom prst="rect">
            <a:avLst/>
          </a:prstGeom>
        </p:spPr>
      </p:pic>
      <p:pic>
        <p:nvPicPr>
          <p:cNvPr id="47" name="46 Imagen" descr="Cool Text - Cuerpo 343314693777468.png"/>
          <p:cNvPicPr>
            <a:picLocks noChangeAspect="1"/>
          </p:cNvPicPr>
          <p:nvPr/>
        </p:nvPicPr>
        <p:blipFill>
          <a:blip r:embed="rId7">
            <a:lum contrast="20000"/>
          </a:blip>
          <a:stretch>
            <a:fillRect/>
          </a:stretch>
        </p:blipFill>
        <p:spPr>
          <a:xfrm>
            <a:off x="2071670" y="3071816"/>
            <a:ext cx="2214578" cy="747537"/>
          </a:xfrm>
          <a:prstGeom prst="rect">
            <a:avLst/>
          </a:prstGeom>
        </p:spPr>
      </p:pic>
      <p:pic>
        <p:nvPicPr>
          <p:cNvPr id="48" name="47 Imagen" descr="Cool Text - Y 343314714806106.png"/>
          <p:cNvPicPr>
            <a:picLocks noChangeAspect="1"/>
          </p:cNvPicPr>
          <p:nvPr/>
        </p:nvPicPr>
        <p:blipFill>
          <a:blip r:embed="rId8">
            <a:lum contrast="20000"/>
          </a:blip>
          <a:stretch>
            <a:fillRect/>
          </a:stretch>
        </p:blipFill>
        <p:spPr>
          <a:xfrm>
            <a:off x="4429124" y="3071816"/>
            <a:ext cx="714380" cy="629783"/>
          </a:xfrm>
          <a:prstGeom prst="rect">
            <a:avLst/>
          </a:prstGeom>
        </p:spPr>
      </p:pic>
      <p:pic>
        <p:nvPicPr>
          <p:cNvPr id="49" name="48 Imagen" descr="Cool Text - Tu 343314674381099.png"/>
          <p:cNvPicPr>
            <a:picLocks noChangeAspect="1"/>
          </p:cNvPicPr>
          <p:nvPr/>
        </p:nvPicPr>
        <p:blipFill>
          <a:blip r:embed="rId6">
            <a:lum contrast="20000"/>
          </a:blip>
          <a:stretch>
            <a:fillRect/>
          </a:stretch>
        </p:blipFill>
        <p:spPr>
          <a:xfrm>
            <a:off x="5286380" y="3071816"/>
            <a:ext cx="857256" cy="631167"/>
          </a:xfrm>
          <a:prstGeom prst="rect">
            <a:avLst/>
          </a:prstGeom>
        </p:spPr>
      </p:pic>
      <p:pic>
        <p:nvPicPr>
          <p:cNvPr id="50" name="49 Imagen" descr="Cool Text - Mente 343314733227101.png"/>
          <p:cNvPicPr>
            <a:picLocks noChangeAspect="1"/>
          </p:cNvPicPr>
          <p:nvPr/>
        </p:nvPicPr>
        <p:blipFill>
          <a:blip r:embed="rId9">
            <a:lum contrast="20000"/>
          </a:blip>
          <a:stretch>
            <a:fillRect/>
          </a:stretch>
        </p:blipFill>
        <p:spPr>
          <a:xfrm>
            <a:off x="6357950" y="3071816"/>
            <a:ext cx="2000265" cy="629191"/>
          </a:xfrm>
          <a:prstGeom prst="rect">
            <a:avLst/>
          </a:prstGeom>
        </p:spPr>
      </p:pic>
      <p:pic>
        <p:nvPicPr>
          <p:cNvPr id="51" name="50 Imagen" descr="Cool Text - Esta es una creacin de  Raquel 343316093281989.png"/>
          <p:cNvPicPr>
            <a:picLocks noChangeAspect="1"/>
          </p:cNvPicPr>
          <p:nvPr/>
        </p:nvPicPr>
        <p:blipFill>
          <a:blip r:embed="rId10">
            <a:lum contrast="40000"/>
          </a:blip>
          <a:stretch>
            <a:fillRect/>
          </a:stretch>
        </p:blipFill>
        <p:spPr>
          <a:xfrm>
            <a:off x="214283" y="4096522"/>
            <a:ext cx="1857388" cy="248404"/>
          </a:xfrm>
          <a:prstGeom prst="rect">
            <a:avLst/>
          </a:prstGeom>
        </p:spPr>
      </p:pic>
      <p:pic>
        <p:nvPicPr>
          <p:cNvPr id="52" name="51 Imagen" descr="Yoga2.jpg"/>
          <p:cNvPicPr>
            <a:picLocks noChangeAspect="1"/>
          </p:cNvPicPr>
          <p:nvPr/>
        </p:nvPicPr>
        <p:blipFill>
          <a:blip r:embed="rId3"/>
          <a:stretch>
            <a:fillRect/>
          </a:stretch>
        </p:blipFill>
        <p:spPr>
          <a:xfrm>
            <a:off x="2232" y="0"/>
            <a:ext cx="9141768" cy="5143500"/>
          </a:xfrm>
          <a:prstGeom prst="rect">
            <a:avLst/>
          </a:prstGeom>
        </p:spPr>
      </p:pic>
    </p:spTree>
  </p:cSld>
  <p:clrMapOvr>
    <a:masterClrMapping/>
  </p:clrMapOvr>
  <p:transition advClick="0" advTm="28000">
    <p:sndAc>
      <p:stSnd loop="1">
        <p:snd r:embed="rId2" name="Peder B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9"/>
                                        </p:tgtEl>
                                        <p:attrNameLst>
                                          <p:attrName>style.visibility</p:attrName>
                                        </p:attrNameLst>
                                      </p:cBhvr>
                                      <p:to>
                                        <p:strVal val="visible"/>
                                      </p:to>
                                    </p:set>
                                    <p:anim calcmode="lin" valueType="num">
                                      <p:cBhvr additive="base">
                                        <p:cTn id="9" dur="2000" fill="hold"/>
                                        <p:tgtEl>
                                          <p:spTgt spid="39"/>
                                        </p:tgtEl>
                                        <p:attrNameLst>
                                          <p:attrName>ppt_x</p:attrName>
                                        </p:attrNameLst>
                                      </p:cBhvr>
                                      <p:tavLst>
                                        <p:tav tm="0">
                                          <p:val>
                                            <p:strVal val="1+#ppt_w/2"/>
                                          </p:val>
                                        </p:tav>
                                        <p:tav tm="100000">
                                          <p:val>
                                            <p:strVal val="#ppt_x"/>
                                          </p:val>
                                        </p:tav>
                                      </p:tavLst>
                                    </p:anim>
                                    <p:anim calcmode="lin" valueType="num">
                                      <p:cBhvr additive="base">
                                        <p:cTn id="10" dur="2000" fill="hold"/>
                                        <p:tgtEl>
                                          <p:spTgt spid="39"/>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2000" fill="hold"/>
                                        <p:tgtEl>
                                          <p:spTgt spid="40"/>
                                        </p:tgtEl>
                                        <p:attrNameLst>
                                          <p:attrName>ppt_x</p:attrName>
                                        </p:attrNameLst>
                                      </p:cBhvr>
                                      <p:tavLst>
                                        <p:tav tm="0">
                                          <p:val>
                                            <p:strVal val="1+#ppt_w/2"/>
                                          </p:val>
                                        </p:tav>
                                        <p:tav tm="100000">
                                          <p:val>
                                            <p:strVal val="#ppt_x"/>
                                          </p:val>
                                        </p:tav>
                                      </p:tavLst>
                                    </p:anim>
                                    <p:anim calcmode="lin" valueType="num">
                                      <p:cBhvr additive="base">
                                        <p:cTn id="14" dur="2000" fill="hold"/>
                                        <p:tgtEl>
                                          <p:spTgt spid="4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2000" fill="hold"/>
                                        <p:tgtEl>
                                          <p:spTgt spid="41"/>
                                        </p:tgtEl>
                                        <p:attrNameLst>
                                          <p:attrName>ppt_x</p:attrName>
                                        </p:attrNameLst>
                                      </p:cBhvr>
                                      <p:tavLst>
                                        <p:tav tm="0">
                                          <p:val>
                                            <p:strVal val="1+#ppt_w/2"/>
                                          </p:val>
                                        </p:tav>
                                        <p:tav tm="100000">
                                          <p:val>
                                            <p:strVal val="#ppt_x"/>
                                          </p:val>
                                        </p:tav>
                                      </p:tavLst>
                                    </p:anim>
                                    <p:anim calcmode="lin" valueType="num">
                                      <p:cBhvr additive="base">
                                        <p:cTn id="18" dur="2000" fill="hold"/>
                                        <p:tgtEl>
                                          <p:spTgt spid="4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2000" fill="hold"/>
                                        <p:tgtEl>
                                          <p:spTgt spid="42"/>
                                        </p:tgtEl>
                                        <p:attrNameLst>
                                          <p:attrName>ppt_x</p:attrName>
                                        </p:attrNameLst>
                                      </p:cBhvr>
                                      <p:tavLst>
                                        <p:tav tm="0">
                                          <p:val>
                                            <p:strVal val="1+#ppt_w/2"/>
                                          </p:val>
                                        </p:tav>
                                        <p:tav tm="100000">
                                          <p:val>
                                            <p:strVal val="#ppt_x"/>
                                          </p:val>
                                        </p:tav>
                                      </p:tavLst>
                                    </p:anim>
                                    <p:anim calcmode="lin" valueType="num">
                                      <p:cBhvr additive="base">
                                        <p:cTn id="22" dur="2000" fill="hold"/>
                                        <p:tgtEl>
                                          <p:spTgt spid="4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2000" fill="hold"/>
                                        <p:tgtEl>
                                          <p:spTgt spid="43"/>
                                        </p:tgtEl>
                                        <p:attrNameLst>
                                          <p:attrName>ppt_x</p:attrName>
                                        </p:attrNameLst>
                                      </p:cBhvr>
                                      <p:tavLst>
                                        <p:tav tm="0">
                                          <p:val>
                                            <p:strVal val="1+#ppt_w/2"/>
                                          </p:val>
                                        </p:tav>
                                        <p:tav tm="100000">
                                          <p:val>
                                            <p:strVal val="#ppt_x"/>
                                          </p:val>
                                        </p:tav>
                                      </p:tavLst>
                                    </p:anim>
                                    <p:anim calcmode="lin" valueType="num">
                                      <p:cBhvr additive="base">
                                        <p:cTn id="26" dur="2000" fill="hold"/>
                                        <p:tgtEl>
                                          <p:spTgt spid="4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2000" fill="hold"/>
                                        <p:tgtEl>
                                          <p:spTgt spid="44"/>
                                        </p:tgtEl>
                                        <p:attrNameLst>
                                          <p:attrName>ppt_x</p:attrName>
                                        </p:attrNameLst>
                                      </p:cBhvr>
                                      <p:tavLst>
                                        <p:tav tm="0">
                                          <p:val>
                                            <p:strVal val="1+#ppt_w/2"/>
                                          </p:val>
                                        </p:tav>
                                        <p:tav tm="100000">
                                          <p:val>
                                            <p:strVal val="#ppt_x"/>
                                          </p:val>
                                        </p:tav>
                                      </p:tavLst>
                                    </p:anim>
                                    <p:anim calcmode="lin" valueType="num">
                                      <p:cBhvr additive="base">
                                        <p:cTn id="30" dur="2000" fill="hold"/>
                                        <p:tgtEl>
                                          <p:spTgt spid="4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0-#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0-#ppt_w/2"/>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2000" fill="hold"/>
                                        <p:tgtEl>
                                          <p:spTgt spid="35"/>
                                        </p:tgtEl>
                                        <p:attrNameLst>
                                          <p:attrName>ppt_x</p:attrName>
                                        </p:attrNameLst>
                                      </p:cBhvr>
                                      <p:tavLst>
                                        <p:tav tm="0">
                                          <p:val>
                                            <p:strVal val="0-#ppt_w/2"/>
                                          </p:val>
                                        </p:tav>
                                        <p:tav tm="100000">
                                          <p:val>
                                            <p:strVal val="#ppt_x"/>
                                          </p:val>
                                        </p:tav>
                                      </p:tavLst>
                                    </p:anim>
                                    <p:anim calcmode="lin" valueType="num">
                                      <p:cBhvr additive="base">
                                        <p:cTn id="42" dur="2000" fill="hold"/>
                                        <p:tgtEl>
                                          <p:spTgt spid="3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2000" fill="hold"/>
                                        <p:tgtEl>
                                          <p:spTgt spid="36"/>
                                        </p:tgtEl>
                                        <p:attrNameLst>
                                          <p:attrName>ppt_x</p:attrName>
                                        </p:attrNameLst>
                                      </p:cBhvr>
                                      <p:tavLst>
                                        <p:tav tm="0">
                                          <p:val>
                                            <p:strVal val="0-#ppt_w/2"/>
                                          </p:val>
                                        </p:tav>
                                        <p:tav tm="100000">
                                          <p:val>
                                            <p:strVal val="#ppt_x"/>
                                          </p:val>
                                        </p:tav>
                                      </p:tavLst>
                                    </p:anim>
                                    <p:anim calcmode="lin" valueType="num">
                                      <p:cBhvr additive="base">
                                        <p:cTn id="46" dur="2000" fill="hold"/>
                                        <p:tgtEl>
                                          <p:spTgt spid="3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2000" fill="hold"/>
                                        <p:tgtEl>
                                          <p:spTgt spid="37"/>
                                        </p:tgtEl>
                                        <p:attrNameLst>
                                          <p:attrName>ppt_x</p:attrName>
                                        </p:attrNameLst>
                                      </p:cBhvr>
                                      <p:tavLst>
                                        <p:tav tm="0">
                                          <p:val>
                                            <p:strVal val="0-#ppt_w/2"/>
                                          </p:val>
                                        </p:tav>
                                        <p:tav tm="100000">
                                          <p:val>
                                            <p:strVal val="#ppt_x"/>
                                          </p:val>
                                        </p:tav>
                                      </p:tavLst>
                                    </p:anim>
                                    <p:anim calcmode="lin" valueType="num">
                                      <p:cBhvr additive="base">
                                        <p:cTn id="50" dur="2000" fill="hold"/>
                                        <p:tgtEl>
                                          <p:spTgt spid="3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2000" fill="hold"/>
                                        <p:tgtEl>
                                          <p:spTgt spid="38"/>
                                        </p:tgtEl>
                                        <p:attrNameLst>
                                          <p:attrName>ppt_x</p:attrName>
                                        </p:attrNameLst>
                                      </p:cBhvr>
                                      <p:tavLst>
                                        <p:tav tm="0">
                                          <p:val>
                                            <p:strVal val="0-#ppt_w/2"/>
                                          </p:val>
                                        </p:tav>
                                        <p:tav tm="100000">
                                          <p:val>
                                            <p:strVal val="#ppt_x"/>
                                          </p:val>
                                        </p:tav>
                                      </p:tavLst>
                                    </p:anim>
                                    <p:anim calcmode="lin" valueType="num">
                                      <p:cBhvr additive="base">
                                        <p:cTn id="54" dur="2000" fill="hold"/>
                                        <p:tgtEl>
                                          <p:spTgt spid="38"/>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1+#ppt_w/2"/>
                                          </p:val>
                                        </p:tav>
                                        <p:tav tm="100000">
                                          <p:val>
                                            <p:strVal val="#ppt_x"/>
                                          </p:val>
                                        </p:tav>
                                      </p:tavLst>
                                    </p:anim>
                                    <p:anim calcmode="lin" valueType="num">
                                      <p:cBhvr additive="base">
                                        <p:cTn id="70" dur="2000" fill="hold"/>
                                        <p:tgtEl>
                                          <p:spTgt spid="2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2000" fill="hold"/>
                                        <p:tgtEl>
                                          <p:spTgt spid="31"/>
                                        </p:tgtEl>
                                        <p:attrNameLst>
                                          <p:attrName>ppt_x</p:attrName>
                                        </p:attrNameLst>
                                      </p:cBhvr>
                                      <p:tavLst>
                                        <p:tav tm="0">
                                          <p:val>
                                            <p:strVal val="1+#ppt_w/2"/>
                                          </p:val>
                                        </p:tav>
                                        <p:tav tm="100000">
                                          <p:val>
                                            <p:strVal val="#ppt_x"/>
                                          </p:val>
                                        </p:tav>
                                      </p:tavLst>
                                    </p:anim>
                                    <p:anim calcmode="lin" valueType="num">
                                      <p:cBhvr additive="base">
                                        <p:cTn id="74" dur="2000" fill="hold"/>
                                        <p:tgtEl>
                                          <p:spTgt spid="3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0-#ppt_w/2"/>
                                          </p:val>
                                        </p:tav>
                                        <p:tav tm="100000">
                                          <p:val>
                                            <p:strVal val="#ppt_x"/>
                                          </p:val>
                                        </p:tav>
                                      </p:tavLst>
                                    </p:anim>
                                    <p:anim calcmode="lin" valueType="num">
                                      <p:cBhvr additive="base">
                                        <p:cTn id="78" dur="2000" fill="hold"/>
                                        <p:tgtEl>
                                          <p:spTgt spid="2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2000" fill="hold"/>
                                        <p:tgtEl>
                                          <p:spTgt spid="26"/>
                                        </p:tgtEl>
                                        <p:attrNameLst>
                                          <p:attrName>ppt_x</p:attrName>
                                        </p:attrNameLst>
                                      </p:cBhvr>
                                      <p:tavLst>
                                        <p:tav tm="0">
                                          <p:val>
                                            <p:strVal val="0-#ppt_w/2"/>
                                          </p:val>
                                        </p:tav>
                                        <p:tav tm="100000">
                                          <p:val>
                                            <p:strVal val="#ppt_x"/>
                                          </p:val>
                                        </p:tav>
                                      </p:tavLst>
                                    </p:anim>
                                    <p:anim calcmode="lin" valueType="num">
                                      <p:cBhvr additive="base">
                                        <p:cTn id="82" dur="2000" fill="hold"/>
                                        <p:tgtEl>
                                          <p:spTgt spid="2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2000" fill="hold"/>
                                        <p:tgtEl>
                                          <p:spTgt spid="28"/>
                                        </p:tgtEl>
                                        <p:attrNameLst>
                                          <p:attrName>ppt_x</p:attrName>
                                        </p:attrNameLst>
                                      </p:cBhvr>
                                      <p:tavLst>
                                        <p:tav tm="0">
                                          <p:val>
                                            <p:strVal val="0-#ppt_w/2"/>
                                          </p:val>
                                        </p:tav>
                                        <p:tav tm="100000">
                                          <p:val>
                                            <p:strVal val="#ppt_x"/>
                                          </p:val>
                                        </p:tav>
                                      </p:tavLst>
                                    </p:anim>
                                    <p:anim calcmode="lin" valueType="num">
                                      <p:cBhvr additive="base">
                                        <p:cTn id="86" dur="2000" fill="hold"/>
                                        <p:tgtEl>
                                          <p:spTgt spid="2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2000" fill="hold"/>
                                        <p:tgtEl>
                                          <p:spTgt spid="30"/>
                                        </p:tgtEl>
                                        <p:attrNameLst>
                                          <p:attrName>ppt_x</p:attrName>
                                        </p:attrNameLst>
                                      </p:cBhvr>
                                      <p:tavLst>
                                        <p:tav tm="0">
                                          <p:val>
                                            <p:strVal val="0-#ppt_w/2"/>
                                          </p:val>
                                        </p:tav>
                                        <p:tav tm="100000">
                                          <p:val>
                                            <p:strVal val="#ppt_x"/>
                                          </p:val>
                                        </p:tav>
                                      </p:tavLst>
                                    </p:anim>
                                    <p:anim calcmode="lin" valueType="num">
                                      <p:cBhvr additive="base">
                                        <p:cTn id="90" dur="2000" fill="hold"/>
                                        <p:tgtEl>
                                          <p:spTgt spid="3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2000" fill="hold"/>
                                        <p:tgtEl>
                                          <p:spTgt spid="32"/>
                                        </p:tgtEl>
                                        <p:attrNameLst>
                                          <p:attrName>ppt_x</p:attrName>
                                        </p:attrNameLst>
                                      </p:cBhvr>
                                      <p:tavLst>
                                        <p:tav tm="0">
                                          <p:val>
                                            <p:strVal val="0-#ppt_w/2"/>
                                          </p:val>
                                        </p:tav>
                                        <p:tav tm="100000">
                                          <p:val>
                                            <p:strVal val="#ppt_x"/>
                                          </p:val>
                                        </p:tav>
                                      </p:tavLst>
                                    </p:anim>
                                    <p:anim calcmode="lin" valueType="num">
                                      <p:cBhvr additive="base">
                                        <p:cTn id="94" dur="2000" fill="hold"/>
                                        <p:tgtEl>
                                          <p:spTgt spid="32"/>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4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4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4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3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3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3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3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3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32"/>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39"/>
                                        </p:tgtEl>
                                        <p:attrNameLst>
                                          <p:attrName>ppt_x</p:attrName>
                                        </p:attrNameLst>
                                      </p:cBhvr>
                                      <p:tavLst>
                                        <p:tav tm="0">
                                          <p:val>
                                            <p:strVal val="ppt_x"/>
                                          </p:val>
                                        </p:tav>
                                        <p:tav tm="100000">
                                          <p:val>
                                            <p:strVal val="1+ppt_w/2"/>
                                          </p:val>
                                        </p:tav>
                                      </p:tavLst>
                                    </p:anim>
                                    <p:anim calcmode="lin" valueType="num">
                                      <p:cBhvr additive="base">
                                        <p:cTn id="142" dur="2000"/>
                                        <p:tgtEl>
                                          <p:spTgt spid="39"/>
                                        </p:tgtEl>
                                        <p:attrNameLst>
                                          <p:attrName>ppt_y</p:attrName>
                                        </p:attrNameLst>
                                      </p:cBhvr>
                                      <p:tavLst>
                                        <p:tav tm="0">
                                          <p:val>
                                            <p:strVal val="ppt_y"/>
                                          </p:val>
                                        </p:tav>
                                        <p:tav tm="100000">
                                          <p:val>
                                            <p:strVal val="1+ppt_h/2"/>
                                          </p:val>
                                        </p:tav>
                                      </p:tavLst>
                                    </p:anim>
                                    <p:set>
                                      <p:cBhvr>
                                        <p:cTn id="143" dur="1" fill="hold">
                                          <p:stCondLst>
                                            <p:cond delay="1999"/>
                                          </p:stCondLst>
                                        </p:cTn>
                                        <p:tgtEl>
                                          <p:spTgt spid="3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40"/>
                                        </p:tgtEl>
                                        <p:attrNameLst>
                                          <p:attrName>ppt_x</p:attrName>
                                        </p:attrNameLst>
                                      </p:cBhvr>
                                      <p:tavLst>
                                        <p:tav tm="0">
                                          <p:val>
                                            <p:strVal val="ppt_x"/>
                                          </p:val>
                                        </p:tav>
                                        <p:tav tm="100000">
                                          <p:val>
                                            <p:strVal val="1+ppt_w/2"/>
                                          </p:val>
                                        </p:tav>
                                      </p:tavLst>
                                    </p:anim>
                                    <p:anim calcmode="lin" valueType="num">
                                      <p:cBhvr additive="base">
                                        <p:cTn id="146" dur="2000"/>
                                        <p:tgtEl>
                                          <p:spTgt spid="40"/>
                                        </p:tgtEl>
                                        <p:attrNameLst>
                                          <p:attrName>ppt_y</p:attrName>
                                        </p:attrNameLst>
                                      </p:cBhvr>
                                      <p:tavLst>
                                        <p:tav tm="0">
                                          <p:val>
                                            <p:strVal val="ppt_y"/>
                                          </p:val>
                                        </p:tav>
                                        <p:tav tm="100000">
                                          <p:val>
                                            <p:strVal val="1+ppt_h/2"/>
                                          </p:val>
                                        </p:tav>
                                      </p:tavLst>
                                    </p:anim>
                                    <p:set>
                                      <p:cBhvr>
                                        <p:cTn id="147" dur="1" fill="hold">
                                          <p:stCondLst>
                                            <p:cond delay="1999"/>
                                          </p:stCondLst>
                                        </p:cTn>
                                        <p:tgtEl>
                                          <p:spTgt spid="4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41"/>
                                        </p:tgtEl>
                                        <p:attrNameLst>
                                          <p:attrName>ppt_x</p:attrName>
                                        </p:attrNameLst>
                                      </p:cBhvr>
                                      <p:tavLst>
                                        <p:tav tm="0">
                                          <p:val>
                                            <p:strVal val="ppt_x"/>
                                          </p:val>
                                        </p:tav>
                                        <p:tav tm="100000">
                                          <p:val>
                                            <p:strVal val="1+ppt_w/2"/>
                                          </p:val>
                                        </p:tav>
                                      </p:tavLst>
                                    </p:anim>
                                    <p:anim calcmode="lin" valueType="num">
                                      <p:cBhvr additive="base">
                                        <p:cTn id="150" dur="2000"/>
                                        <p:tgtEl>
                                          <p:spTgt spid="41"/>
                                        </p:tgtEl>
                                        <p:attrNameLst>
                                          <p:attrName>ppt_y</p:attrName>
                                        </p:attrNameLst>
                                      </p:cBhvr>
                                      <p:tavLst>
                                        <p:tav tm="0">
                                          <p:val>
                                            <p:strVal val="ppt_y"/>
                                          </p:val>
                                        </p:tav>
                                        <p:tav tm="100000">
                                          <p:val>
                                            <p:strVal val="1+ppt_h/2"/>
                                          </p:val>
                                        </p:tav>
                                      </p:tavLst>
                                    </p:anim>
                                    <p:set>
                                      <p:cBhvr>
                                        <p:cTn id="151" dur="1" fill="hold">
                                          <p:stCondLst>
                                            <p:cond delay="1999"/>
                                          </p:stCondLst>
                                        </p:cTn>
                                        <p:tgtEl>
                                          <p:spTgt spid="4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42"/>
                                        </p:tgtEl>
                                        <p:attrNameLst>
                                          <p:attrName>ppt_x</p:attrName>
                                        </p:attrNameLst>
                                      </p:cBhvr>
                                      <p:tavLst>
                                        <p:tav tm="0">
                                          <p:val>
                                            <p:strVal val="ppt_x"/>
                                          </p:val>
                                        </p:tav>
                                        <p:tav tm="100000">
                                          <p:val>
                                            <p:strVal val="1+ppt_w/2"/>
                                          </p:val>
                                        </p:tav>
                                      </p:tavLst>
                                    </p:anim>
                                    <p:anim calcmode="lin" valueType="num">
                                      <p:cBhvr additive="base">
                                        <p:cTn id="154" dur="2000"/>
                                        <p:tgtEl>
                                          <p:spTgt spid="42"/>
                                        </p:tgtEl>
                                        <p:attrNameLst>
                                          <p:attrName>ppt_y</p:attrName>
                                        </p:attrNameLst>
                                      </p:cBhvr>
                                      <p:tavLst>
                                        <p:tav tm="0">
                                          <p:val>
                                            <p:strVal val="ppt_y"/>
                                          </p:val>
                                        </p:tav>
                                        <p:tav tm="100000">
                                          <p:val>
                                            <p:strVal val="1+ppt_h/2"/>
                                          </p:val>
                                        </p:tav>
                                      </p:tavLst>
                                    </p:anim>
                                    <p:set>
                                      <p:cBhvr>
                                        <p:cTn id="155" dur="1" fill="hold">
                                          <p:stCondLst>
                                            <p:cond delay="1999"/>
                                          </p:stCondLst>
                                        </p:cTn>
                                        <p:tgtEl>
                                          <p:spTgt spid="4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43"/>
                                        </p:tgtEl>
                                        <p:attrNameLst>
                                          <p:attrName>ppt_x</p:attrName>
                                        </p:attrNameLst>
                                      </p:cBhvr>
                                      <p:tavLst>
                                        <p:tav tm="0">
                                          <p:val>
                                            <p:strVal val="ppt_x"/>
                                          </p:val>
                                        </p:tav>
                                        <p:tav tm="100000">
                                          <p:val>
                                            <p:strVal val="1+ppt_w/2"/>
                                          </p:val>
                                        </p:tav>
                                      </p:tavLst>
                                    </p:anim>
                                    <p:anim calcmode="lin" valueType="num">
                                      <p:cBhvr additive="base">
                                        <p:cTn id="158" dur="2000"/>
                                        <p:tgtEl>
                                          <p:spTgt spid="43"/>
                                        </p:tgtEl>
                                        <p:attrNameLst>
                                          <p:attrName>ppt_y</p:attrName>
                                        </p:attrNameLst>
                                      </p:cBhvr>
                                      <p:tavLst>
                                        <p:tav tm="0">
                                          <p:val>
                                            <p:strVal val="ppt_y"/>
                                          </p:val>
                                        </p:tav>
                                        <p:tav tm="100000">
                                          <p:val>
                                            <p:strVal val="1+ppt_h/2"/>
                                          </p:val>
                                        </p:tav>
                                      </p:tavLst>
                                    </p:anim>
                                    <p:set>
                                      <p:cBhvr>
                                        <p:cTn id="159" dur="1" fill="hold">
                                          <p:stCondLst>
                                            <p:cond delay="1999"/>
                                          </p:stCondLst>
                                        </p:cTn>
                                        <p:tgtEl>
                                          <p:spTgt spid="4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44"/>
                                        </p:tgtEl>
                                        <p:attrNameLst>
                                          <p:attrName>ppt_x</p:attrName>
                                        </p:attrNameLst>
                                      </p:cBhvr>
                                      <p:tavLst>
                                        <p:tav tm="0">
                                          <p:val>
                                            <p:strVal val="ppt_x"/>
                                          </p:val>
                                        </p:tav>
                                        <p:tav tm="100000">
                                          <p:val>
                                            <p:strVal val="1+ppt_w/2"/>
                                          </p:val>
                                        </p:tav>
                                      </p:tavLst>
                                    </p:anim>
                                    <p:anim calcmode="lin" valueType="num">
                                      <p:cBhvr additive="base">
                                        <p:cTn id="162" dur="2000"/>
                                        <p:tgtEl>
                                          <p:spTgt spid="44"/>
                                        </p:tgtEl>
                                        <p:attrNameLst>
                                          <p:attrName>ppt_y</p:attrName>
                                        </p:attrNameLst>
                                      </p:cBhvr>
                                      <p:tavLst>
                                        <p:tav tm="0">
                                          <p:val>
                                            <p:strVal val="ppt_y"/>
                                          </p:val>
                                        </p:tav>
                                        <p:tav tm="100000">
                                          <p:val>
                                            <p:strVal val="1+ppt_h/2"/>
                                          </p:val>
                                        </p:tav>
                                      </p:tavLst>
                                    </p:anim>
                                    <p:set>
                                      <p:cBhvr>
                                        <p:cTn id="163" dur="1" fill="hold">
                                          <p:stCondLst>
                                            <p:cond delay="1999"/>
                                          </p:stCondLst>
                                        </p:cTn>
                                        <p:tgtEl>
                                          <p:spTgt spid="4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33"/>
                                        </p:tgtEl>
                                        <p:attrNameLst>
                                          <p:attrName>ppt_x</p:attrName>
                                        </p:attrNameLst>
                                      </p:cBhvr>
                                      <p:tavLst>
                                        <p:tav tm="0">
                                          <p:val>
                                            <p:strVal val="ppt_x"/>
                                          </p:val>
                                        </p:tav>
                                        <p:tav tm="100000">
                                          <p:val>
                                            <p:strVal val="0-ppt_w/2"/>
                                          </p:val>
                                        </p:tav>
                                      </p:tavLst>
                                    </p:anim>
                                    <p:anim calcmode="lin" valueType="num">
                                      <p:cBhvr additive="base">
                                        <p:cTn id="166" dur="2000"/>
                                        <p:tgtEl>
                                          <p:spTgt spid="33"/>
                                        </p:tgtEl>
                                        <p:attrNameLst>
                                          <p:attrName>ppt_y</p:attrName>
                                        </p:attrNameLst>
                                      </p:cBhvr>
                                      <p:tavLst>
                                        <p:tav tm="0">
                                          <p:val>
                                            <p:strVal val="ppt_y"/>
                                          </p:val>
                                        </p:tav>
                                        <p:tav tm="100000">
                                          <p:val>
                                            <p:strVal val="1+ppt_h/2"/>
                                          </p:val>
                                        </p:tav>
                                      </p:tavLst>
                                    </p:anim>
                                    <p:set>
                                      <p:cBhvr>
                                        <p:cTn id="167" dur="1" fill="hold">
                                          <p:stCondLst>
                                            <p:cond delay="1999"/>
                                          </p:stCondLst>
                                        </p:cTn>
                                        <p:tgtEl>
                                          <p:spTgt spid="33"/>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34"/>
                                        </p:tgtEl>
                                        <p:attrNameLst>
                                          <p:attrName>ppt_x</p:attrName>
                                        </p:attrNameLst>
                                      </p:cBhvr>
                                      <p:tavLst>
                                        <p:tav tm="0">
                                          <p:val>
                                            <p:strVal val="ppt_x"/>
                                          </p:val>
                                        </p:tav>
                                        <p:tav tm="100000">
                                          <p:val>
                                            <p:strVal val="0-ppt_w/2"/>
                                          </p:val>
                                        </p:tav>
                                      </p:tavLst>
                                    </p:anim>
                                    <p:anim calcmode="lin" valueType="num">
                                      <p:cBhvr additive="base">
                                        <p:cTn id="170" dur="2000"/>
                                        <p:tgtEl>
                                          <p:spTgt spid="34"/>
                                        </p:tgtEl>
                                        <p:attrNameLst>
                                          <p:attrName>ppt_y</p:attrName>
                                        </p:attrNameLst>
                                      </p:cBhvr>
                                      <p:tavLst>
                                        <p:tav tm="0">
                                          <p:val>
                                            <p:strVal val="ppt_y"/>
                                          </p:val>
                                        </p:tav>
                                        <p:tav tm="100000">
                                          <p:val>
                                            <p:strVal val="1+ppt_h/2"/>
                                          </p:val>
                                        </p:tav>
                                      </p:tavLst>
                                    </p:anim>
                                    <p:set>
                                      <p:cBhvr>
                                        <p:cTn id="171" dur="1" fill="hold">
                                          <p:stCondLst>
                                            <p:cond delay="1999"/>
                                          </p:stCondLst>
                                        </p:cTn>
                                        <p:tgtEl>
                                          <p:spTgt spid="3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35"/>
                                        </p:tgtEl>
                                        <p:attrNameLst>
                                          <p:attrName>ppt_x</p:attrName>
                                        </p:attrNameLst>
                                      </p:cBhvr>
                                      <p:tavLst>
                                        <p:tav tm="0">
                                          <p:val>
                                            <p:strVal val="ppt_x"/>
                                          </p:val>
                                        </p:tav>
                                        <p:tav tm="100000">
                                          <p:val>
                                            <p:strVal val="0-ppt_w/2"/>
                                          </p:val>
                                        </p:tav>
                                      </p:tavLst>
                                    </p:anim>
                                    <p:anim calcmode="lin" valueType="num">
                                      <p:cBhvr additive="base">
                                        <p:cTn id="174" dur="2000"/>
                                        <p:tgtEl>
                                          <p:spTgt spid="35"/>
                                        </p:tgtEl>
                                        <p:attrNameLst>
                                          <p:attrName>ppt_y</p:attrName>
                                        </p:attrNameLst>
                                      </p:cBhvr>
                                      <p:tavLst>
                                        <p:tav tm="0">
                                          <p:val>
                                            <p:strVal val="ppt_y"/>
                                          </p:val>
                                        </p:tav>
                                        <p:tav tm="100000">
                                          <p:val>
                                            <p:strVal val="1+ppt_h/2"/>
                                          </p:val>
                                        </p:tav>
                                      </p:tavLst>
                                    </p:anim>
                                    <p:set>
                                      <p:cBhvr>
                                        <p:cTn id="175" dur="1" fill="hold">
                                          <p:stCondLst>
                                            <p:cond delay="1999"/>
                                          </p:stCondLst>
                                        </p:cTn>
                                        <p:tgtEl>
                                          <p:spTgt spid="35"/>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36"/>
                                        </p:tgtEl>
                                        <p:attrNameLst>
                                          <p:attrName>ppt_x</p:attrName>
                                        </p:attrNameLst>
                                      </p:cBhvr>
                                      <p:tavLst>
                                        <p:tav tm="0">
                                          <p:val>
                                            <p:strVal val="ppt_x"/>
                                          </p:val>
                                        </p:tav>
                                        <p:tav tm="100000">
                                          <p:val>
                                            <p:strVal val="0-ppt_w/2"/>
                                          </p:val>
                                        </p:tav>
                                      </p:tavLst>
                                    </p:anim>
                                    <p:anim calcmode="lin" valueType="num">
                                      <p:cBhvr additive="base">
                                        <p:cTn id="178" dur="2000"/>
                                        <p:tgtEl>
                                          <p:spTgt spid="36"/>
                                        </p:tgtEl>
                                        <p:attrNameLst>
                                          <p:attrName>ppt_y</p:attrName>
                                        </p:attrNameLst>
                                      </p:cBhvr>
                                      <p:tavLst>
                                        <p:tav tm="0">
                                          <p:val>
                                            <p:strVal val="ppt_y"/>
                                          </p:val>
                                        </p:tav>
                                        <p:tav tm="100000">
                                          <p:val>
                                            <p:strVal val="1+ppt_h/2"/>
                                          </p:val>
                                        </p:tav>
                                      </p:tavLst>
                                    </p:anim>
                                    <p:set>
                                      <p:cBhvr>
                                        <p:cTn id="179" dur="1" fill="hold">
                                          <p:stCondLst>
                                            <p:cond delay="1999"/>
                                          </p:stCondLst>
                                        </p:cTn>
                                        <p:tgtEl>
                                          <p:spTgt spid="3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37"/>
                                        </p:tgtEl>
                                        <p:attrNameLst>
                                          <p:attrName>ppt_x</p:attrName>
                                        </p:attrNameLst>
                                      </p:cBhvr>
                                      <p:tavLst>
                                        <p:tav tm="0">
                                          <p:val>
                                            <p:strVal val="ppt_x"/>
                                          </p:val>
                                        </p:tav>
                                        <p:tav tm="100000">
                                          <p:val>
                                            <p:strVal val="0-ppt_w/2"/>
                                          </p:val>
                                        </p:tav>
                                      </p:tavLst>
                                    </p:anim>
                                    <p:anim calcmode="lin" valueType="num">
                                      <p:cBhvr additive="base">
                                        <p:cTn id="182" dur="2000"/>
                                        <p:tgtEl>
                                          <p:spTgt spid="37"/>
                                        </p:tgtEl>
                                        <p:attrNameLst>
                                          <p:attrName>ppt_y</p:attrName>
                                        </p:attrNameLst>
                                      </p:cBhvr>
                                      <p:tavLst>
                                        <p:tav tm="0">
                                          <p:val>
                                            <p:strVal val="ppt_y"/>
                                          </p:val>
                                        </p:tav>
                                        <p:tav tm="100000">
                                          <p:val>
                                            <p:strVal val="1+ppt_h/2"/>
                                          </p:val>
                                        </p:tav>
                                      </p:tavLst>
                                    </p:anim>
                                    <p:set>
                                      <p:cBhvr>
                                        <p:cTn id="183" dur="1" fill="hold">
                                          <p:stCondLst>
                                            <p:cond delay="1999"/>
                                          </p:stCondLst>
                                        </p:cTn>
                                        <p:tgtEl>
                                          <p:spTgt spid="3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38"/>
                                        </p:tgtEl>
                                        <p:attrNameLst>
                                          <p:attrName>ppt_x</p:attrName>
                                        </p:attrNameLst>
                                      </p:cBhvr>
                                      <p:tavLst>
                                        <p:tav tm="0">
                                          <p:val>
                                            <p:strVal val="ppt_x"/>
                                          </p:val>
                                        </p:tav>
                                        <p:tav tm="100000">
                                          <p:val>
                                            <p:strVal val="0-ppt_w/2"/>
                                          </p:val>
                                        </p:tav>
                                      </p:tavLst>
                                    </p:anim>
                                    <p:anim calcmode="lin" valueType="num">
                                      <p:cBhvr additive="base">
                                        <p:cTn id="186" dur="2000"/>
                                        <p:tgtEl>
                                          <p:spTgt spid="38"/>
                                        </p:tgtEl>
                                        <p:attrNameLst>
                                          <p:attrName>ppt_y</p:attrName>
                                        </p:attrNameLst>
                                      </p:cBhvr>
                                      <p:tavLst>
                                        <p:tav tm="0">
                                          <p:val>
                                            <p:strVal val="ppt_y"/>
                                          </p:val>
                                        </p:tav>
                                        <p:tav tm="100000">
                                          <p:val>
                                            <p:strVal val="1+ppt_h/2"/>
                                          </p:val>
                                        </p:tav>
                                      </p:tavLst>
                                    </p:anim>
                                    <p:set>
                                      <p:cBhvr>
                                        <p:cTn id="187" dur="1" fill="hold">
                                          <p:stCondLst>
                                            <p:cond delay="1999"/>
                                          </p:stCondLst>
                                        </p:cTn>
                                        <p:tgtEl>
                                          <p:spTgt spid="3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1+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1+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9"/>
                                        </p:tgtEl>
                                        <p:attrNameLst>
                                          <p:attrName>ppt_x</p:attrName>
                                        </p:attrNameLst>
                                      </p:cBhvr>
                                      <p:tavLst>
                                        <p:tav tm="0">
                                          <p:val>
                                            <p:strVal val="ppt_x"/>
                                          </p:val>
                                        </p:tav>
                                        <p:tav tm="100000">
                                          <p:val>
                                            <p:strVal val="1+ppt_w/2"/>
                                          </p:val>
                                        </p:tav>
                                      </p:tavLst>
                                    </p:anim>
                                    <p:anim calcmode="lin" valueType="num">
                                      <p:cBhvr additive="base">
                                        <p:cTn id="202" dur="2000"/>
                                        <p:tgtEl>
                                          <p:spTgt spid="29"/>
                                        </p:tgtEl>
                                        <p:attrNameLst>
                                          <p:attrName>ppt_y</p:attrName>
                                        </p:attrNameLst>
                                      </p:cBhvr>
                                      <p:tavLst>
                                        <p:tav tm="0">
                                          <p:val>
                                            <p:strVal val="ppt_y"/>
                                          </p:val>
                                        </p:tav>
                                        <p:tav tm="100000">
                                          <p:val>
                                            <p:strVal val="1+ppt_h/2"/>
                                          </p:val>
                                        </p:tav>
                                      </p:tavLst>
                                    </p:anim>
                                    <p:set>
                                      <p:cBhvr>
                                        <p:cTn id="203" dur="1" fill="hold">
                                          <p:stCondLst>
                                            <p:cond delay="1999"/>
                                          </p:stCondLst>
                                        </p:cTn>
                                        <p:tgtEl>
                                          <p:spTgt spid="29"/>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31"/>
                                        </p:tgtEl>
                                        <p:attrNameLst>
                                          <p:attrName>ppt_x</p:attrName>
                                        </p:attrNameLst>
                                      </p:cBhvr>
                                      <p:tavLst>
                                        <p:tav tm="0">
                                          <p:val>
                                            <p:strVal val="ppt_x"/>
                                          </p:val>
                                        </p:tav>
                                        <p:tav tm="100000">
                                          <p:val>
                                            <p:strVal val="1+ppt_w/2"/>
                                          </p:val>
                                        </p:tav>
                                      </p:tavLst>
                                    </p:anim>
                                    <p:anim calcmode="lin" valueType="num">
                                      <p:cBhvr additive="base">
                                        <p:cTn id="206" dur="2000"/>
                                        <p:tgtEl>
                                          <p:spTgt spid="31"/>
                                        </p:tgtEl>
                                        <p:attrNameLst>
                                          <p:attrName>ppt_y</p:attrName>
                                        </p:attrNameLst>
                                      </p:cBhvr>
                                      <p:tavLst>
                                        <p:tav tm="0">
                                          <p:val>
                                            <p:strVal val="ppt_y"/>
                                          </p:val>
                                        </p:tav>
                                        <p:tav tm="100000">
                                          <p:val>
                                            <p:strVal val="1+ppt_h/2"/>
                                          </p:val>
                                        </p:tav>
                                      </p:tavLst>
                                    </p:anim>
                                    <p:set>
                                      <p:cBhvr>
                                        <p:cTn id="207" dur="1" fill="hold">
                                          <p:stCondLst>
                                            <p:cond delay="1999"/>
                                          </p:stCondLst>
                                        </p:cTn>
                                        <p:tgtEl>
                                          <p:spTgt spid="3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4"/>
                                        </p:tgtEl>
                                        <p:attrNameLst>
                                          <p:attrName>ppt_x</p:attrName>
                                        </p:attrNameLst>
                                      </p:cBhvr>
                                      <p:tavLst>
                                        <p:tav tm="0">
                                          <p:val>
                                            <p:strVal val="ppt_x"/>
                                          </p:val>
                                        </p:tav>
                                        <p:tav tm="100000">
                                          <p:val>
                                            <p:strVal val="0-ppt_w/2"/>
                                          </p:val>
                                        </p:tav>
                                      </p:tavLst>
                                    </p:anim>
                                    <p:anim calcmode="lin" valueType="num">
                                      <p:cBhvr additive="base">
                                        <p:cTn id="210" dur="2000"/>
                                        <p:tgtEl>
                                          <p:spTgt spid="24"/>
                                        </p:tgtEl>
                                        <p:attrNameLst>
                                          <p:attrName>ppt_y</p:attrName>
                                        </p:attrNameLst>
                                      </p:cBhvr>
                                      <p:tavLst>
                                        <p:tav tm="0">
                                          <p:val>
                                            <p:strVal val="ppt_y"/>
                                          </p:val>
                                        </p:tav>
                                        <p:tav tm="100000">
                                          <p:val>
                                            <p:strVal val="1+ppt_h/2"/>
                                          </p:val>
                                        </p:tav>
                                      </p:tavLst>
                                    </p:anim>
                                    <p:set>
                                      <p:cBhvr>
                                        <p:cTn id="211" dur="1" fill="hold">
                                          <p:stCondLst>
                                            <p:cond delay="1999"/>
                                          </p:stCondLst>
                                        </p:cTn>
                                        <p:tgtEl>
                                          <p:spTgt spid="2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6"/>
                                        </p:tgtEl>
                                        <p:attrNameLst>
                                          <p:attrName>ppt_x</p:attrName>
                                        </p:attrNameLst>
                                      </p:cBhvr>
                                      <p:tavLst>
                                        <p:tav tm="0">
                                          <p:val>
                                            <p:strVal val="ppt_x"/>
                                          </p:val>
                                        </p:tav>
                                        <p:tav tm="100000">
                                          <p:val>
                                            <p:strVal val="0-ppt_w/2"/>
                                          </p:val>
                                        </p:tav>
                                      </p:tavLst>
                                    </p:anim>
                                    <p:anim calcmode="lin" valueType="num">
                                      <p:cBhvr additive="base">
                                        <p:cTn id="214" dur="2000"/>
                                        <p:tgtEl>
                                          <p:spTgt spid="26"/>
                                        </p:tgtEl>
                                        <p:attrNameLst>
                                          <p:attrName>ppt_y</p:attrName>
                                        </p:attrNameLst>
                                      </p:cBhvr>
                                      <p:tavLst>
                                        <p:tav tm="0">
                                          <p:val>
                                            <p:strVal val="ppt_y"/>
                                          </p:val>
                                        </p:tav>
                                        <p:tav tm="100000">
                                          <p:val>
                                            <p:strVal val="1+ppt_h/2"/>
                                          </p:val>
                                        </p:tav>
                                      </p:tavLst>
                                    </p:anim>
                                    <p:set>
                                      <p:cBhvr>
                                        <p:cTn id="215" dur="1" fill="hold">
                                          <p:stCondLst>
                                            <p:cond delay="1999"/>
                                          </p:stCondLst>
                                        </p:cTn>
                                        <p:tgtEl>
                                          <p:spTgt spid="2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8"/>
                                        </p:tgtEl>
                                        <p:attrNameLst>
                                          <p:attrName>ppt_x</p:attrName>
                                        </p:attrNameLst>
                                      </p:cBhvr>
                                      <p:tavLst>
                                        <p:tav tm="0">
                                          <p:val>
                                            <p:strVal val="ppt_x"/>
                                          </p:val>
                                        </p:tav>
                                        <p:tav tm="100000">
                                          <p:val>
                                            <p:strVal val="0-ppt_w/2"/>
                                          </p:val>
                                        </p:tav>
                                      </p:tavLst>
                                    </p:anim>
                                    <p:anim calcmode="lin" valueType="num">
                                      <p:cBhvr additive="base">
                                        <p:cTn id="218" dur="2000"/>
                                        <p:tgtEl>
                                          <p:spTgt spid="28"/>
                                        </p:tgtEl>
                                        <p:attrNameLst>
                                          <p:attrName>ppt_y</p:attrName>
                                        </p:attrNameLst>
                                      </p:cBhvr>
                                      <p:tavLst>
                                        <p:tav tm="0">
                                          <p:val>
                                            <p:strVal val="ppt_y"/>
                                          </p:val>
                                        </p:tav>
                                        <p:tav tm="100000">
                                          <p:val>
                                            <p:strVal val="1+ppt_h/2"/>
                                          </p:val>
                                        </p:tav>
                                      </p:tavLst>
                                    </p:anim>
                                    <p:set>
                                      <p:cBhvr>
                                        <p:cTn id="219" dur="1" fill="hold">
                                          <p:stCondLst>
                                            <p:cond delay="1999"/>
                                          </p:stCondLst>
                                        </p:cTn>
                                        <p:tgtEl>
                                          <p:spTgt spid="2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30"/>
                                        </p:tgtEl>
                                        <p:attrNameLst>
                                          <p:attrName>ppt_x</p:attrName>
                                        </p:attrNameLst>
                                      </p:cBhvr>
                                      <p:tavLst>
                                        <p:tav tm="0">
                                          <p:val>
                                            <p:strVal val="ppt_x"/>
                                          </p:val>
                                        </p:tav>
                                        <p:tav tm="100000">
                                          <p:val>
                                            <p:strVal val="0-ppt_w/2"/>
                                          </p:val>
                                        </p:tav>
                                      </p:tavLst>
                                    </p:anim>
                                    <p:anim calcmode="lin" valueType="num">
                                      <p:cBhvr additive="base">
                                        <p:cTn id="222" dur="2000"/>
                                        <p:tgtEl>
                                          <p:spTgt spid="30"/>
                                        </p:tgtEl>
                                        <p:attrNameLst>
                                          <p:attrName>ppt_y</p:attrName>
                                        </p:attrNameLst>
                                      </p:cBhvr>
                                      <p:tavLst>
                                        <p:tav tm="0">
                                          <p:val>
                                            <p:strVal val="ppt_y"/>
                                          </p:val>
                                        </p:tav>
                                        <p:tav tm="100000">
                                          <p:val>
                                            <p:strVal val="1+ppt_h/2"/>
                                          </p:val>
                                        </p:tav>
                                      </p:tavLst>
                                    </p:anim>
                                    <p:set>
                                      <p:cBhvr>
                                        <p:cTn id="223" dur="1" fill="hold">
                                          <p:stCondLst>
                                            <p:cond delay="1999"/>
                                          </p:stCondLst>
                                        </p:cTn>
                                        <p:tgtEl>
                                          <p:spTgt spid="3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32"/>
                                        </p:tgtEl>
                                        <p:attrNameLst>
                                          <p:attrName>ppt_x</p:attrName>
                                        </p:attrNameLst>
                                      </p:cBhvr>
                                      <p:tavLst>
                                        <p:tav tm="0">
                                          <p:val>
                                            <p:strVal val="ppt_x"/>
                                          </p:val>
                                        </p:tav>
                                        <p:tav tm="100000">
                                          <p:val>
                                            <p:strVal val="0-ppt_w/2"/>
                                          </p:val>
                                        </p:tav>
                                      </p:tavLst>
                                    </p:anim>
                                    <p:anim calcmode="lin" valueType="num">
                                      <p:cBhvr additive="base">
                                        <p:cTn id="226" dur="2000"/>
                                        <p:tgtEl>
                                          <p:spTgt spid="32"/>
                                        </p:tgtEl>
                                        <p:attrNameLst>
                                          <p:attrName>ppt_y</p:attrName>
                                        </p:attrNameLst>
                                      </p:cBhvr>
                                      <p:tavLst>
                                        <p:tav tm="0">
                                          <p:val>
                                            <p:strVal val="ppt_y"/>
                                          </p:val>
                                        </p:tav>
                                        <p:tav tm="100000">
                                          <p:val>
                                            <p:strVal val="1+ppt_h/2"/>
                                          </p:val>
                                        </p:tav>
                                      </p:tavLst>
                                    </p:anim>
                                    <p:set>
                                      <p:cBhvr>
                                        <p:cTn id="227" dur="1" fill="hold">
                                          <p:stCondLst>
                                            <p:cond delay="1999"/>
                                          </p:stCondLst>
                                        </p:cTn>
                                        <p:tgtEl>
                                          <p:spTgt spid="32"/>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9"/>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4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4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4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4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4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3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3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3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3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3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3"/>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5"/>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6"/>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3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32"/>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4"/>
                                        </p:tgtEl>
                                        <p:attrNameLst>
                                          <p:attrName>style.visibility</p:attrName>
                                        </p:attrNameLst>
                                      </p:cBhvr>
                                      <p:to>
                                        <p:strVal val="visible"/>
                                      </p:to>
                                    </p:set>
                                    <p:anim calcmode="lin" valueType="num">
                                      <p:cBhvr>
                                        <p:cTn id="274" dur="2000" fill="hold"/>
                                        <p:tgtEl>
                                          <p:spTgt spid="4"/>
                                        </p:tgtEl>
                                        <p:attrNameLst>
                                          <p:attrName>ppt_x</p:attrName>
                                        </p:attrNameLst>
                                      </p:cBhvr>
                                      <p:tavLst>
                                        <p:tav tm="0">
                                          <p:val>
                                            <p:strVal val="#ppt_x"/>
                                          </p:val>
                                        </p:tav>
                                        <p:tav tm="100000">
                                          <p:val>
                                            <p:strVal val="#ppt_x"/>
                                          </p:val>
                                        </p:tav>
                                      </p:tavLst>
                                    </p:anim>
                                    <p:anim calcmode="lin" valueType="num">
                                      <p:cBhvr>
                                        <p:cTn id="275" dur="2000" fill="hold"/>
                                        <p:tgtEl>
                                          <p:spTgt spid="4"/>
                                        </p:tgtEl>
                                        <p:attrNameLst>
                                          <p:attrName>ppt_y</p:attrName>
                                        </p:attrNameLst>
                                      </p:cBhvr>
                                      <p:tavLst>
                                        <p:tav tm="0">
                                          <p:val>
                                            <p:strVal val="#ppt_y-#ppt_h/2"/>
                                          </p:val>
                                        </p:tav>
                                        <p:tav tm="100000">
                                          <p:val>
                                            <p:strVal val="#ppt_y"/>
                                          </p:val>
                                        </p:tav>
                                      </p:tavLst>
                                    </p:anim>
                                    <p:anim calcmode="lin" valueType="num">
                                      <p:cBhvr>
                                        <p:cTn id="276" dur="2000" fill="hold"/>
                                        <p:tgtEl>
                                          <p:spTgt spid="4"/>
                                        </p:tgtEl>
                                        <p:attrNameLst>
                                          <p:attrName>ppt_w</p:attrName>
                                        </p:attrNameLst>
                                      </p:cBhvr>
                                      <p:tavLst>
                                        <p:tav tm="0">
                                          <p:val>
                                            <p:strVal val="#ppt_w"/>
                                          </p:val>
                                        </p:tav>
                                        <p:tav tm="100000">
                                          <p:val>
                                            <p:strVal val="#ppt_w"/>
                                          </p:val>
                                        </p:tav>
                                      </p:tavLst>
                                    </p:anim>
                                    <p:anim calcmode="lin" valueType="num">
                                      <p:cBhvr>
                                        <p:cTn id="277" dur="2000" fill="hold"/>
                                        <p:tgtEl>
                                          <p:spTgt spid="4"/>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4"/>
                                        </p:tgtEl>
                                        <p:attrNameLst>
                                          <p:attrName>style.visibility</p:attrName>
                                        </p:attrNameLst>
                                      </p:cBhvr>
                                      <p:to>
                                        <p:strVal val="visible"/>
                                      </p:to>
                                    </p:set>
                                    <p:animEffect transition="in" filter="barn(outVertical)">
                                      <p:cBhvr>
                                        <p:cTn id="280" dur="2000"/>
                                        <p:tgtEl>
                                          <p:spTgt spid="4"/>
                                        </p:tgtEl>
                                      </p:cBhvr>
                                    </p:animEffect>
                                  </p:childTnLst>
                                </p:cTn>
                              </p:par>
                            </p:childTnLst>
                          </p:cTn>
                        </p:par>
                        <p:par>
                          <p:cTn id="281" fill="hold">
                            <p:stCondLst>
                              <p:cond delay="8000"/>
                            </p:stCondLst>
                            <p:childTnLst>
                              <p:par>
                                <p:cTn id="282" presetID="52" presetClass="entr" presetSubtype="0" fill="hold" nodeType="afterEffect">
                                  <p:stCondLst>
                                    <p:cond delay="0"/>
                                  </p:stCondLst>
                                  <p:childTnLst>
                                    <p:set>
                                      <p:cBhvr>
                                        <p:cTn id="283" dur="1" fill="hold">
                                          <p:stCondLst>
                                            <p:cond delay="0"/>
                                          </p:stCondLst>
                                        </p:cTn>
                                        <p:tgtEl>
                                          <p:spTgt spid="45"/>
                                        </p:tgtEl>
                                        <p:attrNameLst>
                                          <p:attrName>style.visibility</p:attrName>
                                        </p:attrNameLst>
                                      </p:cBhvr>
                                      <p:to>
                                        <p:strVal val="visible"/>
                                      </p:to>
                                    </p:set>
                                    <p:animScale>
                                      <p:cBhvr>
                                        <p:cTn id="284" dur="2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5" dur="2000" decel="50000" fill="hold">
                                          <p:stCondLst>
                                            <p:cond delay="0"/>
                                          </p:stCondLst>
                                        </p:cTn>
                                        <p:tgtEl>
                                          <p:spTgt spid="45"/>
                                        </p:tgtEl>
                                        <p:attrNameLst>
                                          <p:attrName>ppt_x</p:attrName>
                                          <p:attrName>ppt_y</p:attrName>
                                        </p:attrNameLst>
                                      </p:cBhvr>
                                    </p:animMotion>
                                    <p:animEffect transition="in" filter="fade">
                                      <p:cBhvr>
                                        <p:cTn id="286" dur="2000"/>
                                        <p:tgtEl>
                                          <p:spTgt spid="45"/>
                                        </p:tgtEl>
                                      </p:cBhvr>
                                    </p:animEffect>
                                  </p:childTnLst>
                                </p:cTn>
                              </p:par>
                            </p:childTnLst>
                          </p:cTn>
                        </p:par>
                        <p:par>
                          <p:cTn id="287" fill="hold">
                            <p:stCondLst>
                              <p:cond delay="10000"/>
                            </p:stCondLst>
                            <p:childTnLst>
                              <p:par>
                                <p:cTn id="288" presetID="52" presetClass="entr" presetSubtype="0" fill="hold" nodeType="afterEffect">
                                  <p:stCondLst>
                                    <p:cond delay="0"/>
                                  </p:stCondLst>
                                  <p:childTnLst>
                                    <p:set>
                                      <p:cBhvr>
                                        <p:cTn id="289" dur="1" fill="hold">
                                          <p:stCondLst>
                                            <p:cond delay="0"/>
                                          </p:stCondLst>
                                        </p:cTn>
                                        <p:tgtEl>
                                          <p:spTgt spid="46"/>
                                        </p:tgtEl>
                                        <p:attrNameLst>
                                          <p:attrName>style.visibility</p:attrName>
                                        </p:attrNameLst>
                                      </p:cBhvr>
                                      <p:to>
                                        <p:strVal val="visible"/>
                                      </p:to>
                                    </p:set>
                                    <p:animScale>
                                      <p:cBhvr>
                                        <p:cTn id="290" dur="2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1" dur="2000" decel="50000" fill="hold">
                                          <p:stCondLst>
                                            <p:cond delay="0"/>
                                          </p:stCondLst>
                                        </p:cTn>
                                        <p:tgtEl>
                                          <p:spTgt spid="46"/>
                                        </p:tgtEl>
                                        <p:attrNameLst>
                                          <p:attrName>ppt_x</p:attrName>
                                          <p:attrName>ppt_y</p:attrName>
                                        </p:attrNameLst>
                                      </p:cBhvr>
                                    </p:animMotion>
                                    <p:animEffect transition="in" filter="fade">
                                      <p:cBhvr>
                                        <p:cTn id="292" dur="2000"/>
                                        <p:tgtEl>
                                          <p:spTgt spid="46"/>
                                        </p:tgtEl>
                                      </p:cBhvr>
                                    </p:animEffect>
                                  </p:childTnLst>
                                </p:cTn>
                              </p:par>
                            </p:childTnLst>
                          </p:cTn>
                        </p:par>
                        <p:par>
                          <p:cTn id="293" fill="hold">
                            <p:stCondLst>
                              <p:cond delay="12000"/>
                            </p:stCondLst>
                            <p:childTnLst>
                              <p:par>
                                <p:cTn id="294" presetID="52" presetClass="entr" presetSubtype="0" fill="hold" nodeType="afterEffect">
                                  <p:stCondLst>
                                    <p:cond delay="0"/>
                                  </p:stCondLst>
                                  <p:childTnLst>
                                    <p:set>
                                      <p:cBhvr>
                                        <p:cTn id="295" dur="1" fill="hold">
                                          <p:stCondLst>
                                            <p:cond delay="0"/>
                                          </p:stCondLst>
                                        </p:cTn>
                                        <p:tgtEl>
                                          <p:spTgt spid="47"/>
                                        </p:tgtEl>
                                        <p:attrNameLst>
                                          <p:attrName>style.visibility</p:attrName>
                                        </p:attrNameLst>
                                      </p:cBhvr>
                                      <p:to>
                                        <p:strVal val="visible"/>
                                      </p:to>
                                    </p:set>
                                    <p:animScale>
                                      <p:cBhvr>
                                        <p:cTn id="296" dur="2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7" dur="2000" decel="50000" fill="hold">
                                          <p:stCondLst>
                                            <p:cond delay="0"/>
                                          </p:stCondLst>
                                        </p:cTn>
                                        <p:tgtEl>
                                          <p:spTgt spid="47"/>
                                        </p:tgtEl>
                                        <p:attrNameLst>
                                          <p:attrName>ppt_x</p:attrName>
                                          <p:attrName>ppt_y</p:attrName>
                                        </p:attrNameLst>
                                      </p:cBhvr>
                                    </p:animMotion>
                                    <p:animEffect transition="in" filter="fade">
                                      <p:cBhvr>
                                        <p:cTn id="298" dur="2000"/>
                                        <p:tgtEl>
                                          <p:spTgt spid="47"/>
                                        </p:tgtEl>
                                      </p:cBhvr>
                                    </p:animEffect>
                                  </p:childTnLst>
                                </p:cTn>
                              </p:par>
                            </p:childTnLst>
                          </p:cTn>
                        </p:par>
                        <p:par>
                          <p:cTn id="299" fill="hold">
                            <p:stCondLst>
                              <p:cond delay="14000"/>
                            </p:stCondLst>
                            <p:childTnLst>
                              <p:par>
                                <p:cTn id="300" presetID="52" presetClass="entr" presetSubtype="0" fill="hold" nodeType="afterEffect">
                                  <p:stCondLst>
                                    <p:cond delay="0"/>
                                  </p:stCondLst>
                                  <p:childTnLst>
                                    <p:set>
                                      <p:cBhvr>
                                        <p:cTn id="301" dur="1" fill="hold">
                                          <p:stCondLst>
                                            <p:cond delay="0"/>
                                          </p:stCondLst>
                                        </p:cTn>
                                        <p:tgtEl>
                                          <p:spTgt spid="48"/>
                                        </p:tgtEl>
                                        <p:attrNameLst>
                                          <p:attrName>style.visibility</p:attrName>
                                        </p:attrNameLst>
                                      </p:cBhvr>
                                      <p:to>
                                        <p:strVal val="visible"/>
                                      </p:to>
                                    </p:set>
                                    <p:animScale>
                                      <p:cBhvr>
                                        <p:cTn id="302" dur="2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3" dur="2000" decel="50000" fill="hold">
                                          <p:stCondLst>
                                            <p:cond delay="0"/>
                                          </p:stCondLst>
                                        </p:cTn>
                                        <p:tgtEl>
                                          <p:spTgt spid="48"/>
                                        </p:tgtEl>
                                        <p:attrNameLst>
                                          <p:attrName>ppt_x</p:attrName>
                                          <p:attrName>ppt_y</p:attrName>
                                        </p:attrNameLst>
                                      </p:cBhvr>
                                    </p:animMotion>
                                    <p:animEffect transition="in" filter="fade">
                                      <p:cBhvr>
                                        <p:cTn id="304" dur="2000"/>
                                        <p:tgtEl>
                                          <p:spTgt spid="48"/>
                                        </p:tgtEl>
                                      </p:cBhvr>
                                    </p:animEffect>
                                  </p:childTnLst>
                                </p:cTn>
                              </p:par>
                            </p:childTnLst>
                          </p:cTn>
                        </p:par>
                        <p:par>
                          <p:cTn id="305" fill="hold">
                            <p:stCondLst>
                              <p:cond delay="16000"/>
                            </p:stCondLst>
                            <p:childTnLst>
                              <p:par>
                                <p:cTn id="306" presetID="52" presetClass="entr" presetSubtype="0" fill="hold" nodeType="afterEffect">
                                  <p:stCondLst>
                                    <p:cond delay="0"/>
                                  </p:stCondLst>
                                  <p:childTnLst>
                                    <p:set>
                                      <p:cBhvr>
                                        <p:cTn id="307" dur="1" fill="hold">
                                          <p:stCondLst>
                                            <p:cond delay="0"/>
                                          </p:stCondLst>
                                        </p:cTn>
                                        <p:tgtEl>
                                          <p:spTgt spid="49"/>
                                        </p:tgtEl>
                                        <p:attrNameLst>
                                          <p:attrName>style.visibility</p:attrName>
                                        </p:attrNameLst>
                                      </p:cBhvr>
                                      <p:to>
                                        <p:strVal val="visible"/>
                                      </p:to>
                                    </p:set>
                                    <p:animScale>
                                      <p:cBhvr>
                                        <p:cTn id="308" dur="2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9" dur="2000" decel="50000" fill="hold">
                                          <p:stCondLst>
                                            <p:cond delay="0"/>
                                          </p:stCondLst>
                                        </p:cTn>
                                        <p:tgtEl>
                                          <p:spTgt spid="49"/>
                                        </p:tgtEl>
                                        <p:attrNameLst>
                                          <p:attrName>ppt_x</p:attrName>
                                          <p:attrName>ppt_y</p:attrName>
                                        </p:attrNameLst>
                                      </p:cBhvr>
                                    </p:animMotion>
                                    <p:animEffect transition="in" filter="fade">
                                      <p:cBhvr>
                                        <p:cTn id="310" dur="2000"/>
                                        <p:tgtEl>
                                          <p:spTgt spid="49"/>
                                        </p:tgtEl>
                                      </p:cBhvr>
                                    </p:animEffect>
                                  </p:childTnLst>
                                </p:cTn>
                              </p:par>
                            </p:childTnLst>
                          </p:cTn>
                        </p:par>
                        <p:par>
                          <p:cTn id="311" fill="hold">
                            <p:stCondLst>
                              <p:cond delay="18000"/>
                            </p:stCondLst>
                            <p:childTnLst>
                              <p:par>
                                <p:cTn id="312" presetID="52" presetClass="entr" presetSubtype="0" fill="hold" nodeType="afterEffect">
                                  <p:stCondLst>
                                    <p:cond delay="0"/>
                                  </p:stCondLst>
                                  <p:childTnLst>
                                    <p:set>
                                      <p:cBhvr>
                                        <p:cTn id="313" dur="1" fill="hold">
                                          <p:stCondLst>
                                            <p:cond delay="0"/>
                                          </p:stCondLst>
                                        </p:cTn>
                                        <p:tgtEl>
                                          <p:spTgt spid="50"/>
                                        </p:tgtEl>
                                        <p:attrNameLst>
                                          <p:attrName>style.visibility</p:attrName>
                                        </p:attrNameLst>
                                      </p:cBhvr>
                                      <p:to>
                                        <p:strVal val="visible"/>
                                      </p:to>
                                    </p:set>
                                    <p:animScale>
                                      <p:cBhvr>
                                        <p:cTn id="314" dur="2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5" dur="2000" decel="50000" fill="hold">
                                          <p:stCondLst>
                                            <p:cond delay="0"/>
                                          </p:stCondLst>
                                        </p:cTn>
                                        <p:tgtEl>
                                          <p:spTgt spid="50"/>
                                        </p:tgtEl>
                                        <p:attrNameLst>
                                          <p:attrName>ppt_x</p:attrName>
                                          <p:attrName>ppt_y</p:attrName>
                                        </p:attrNameLst>
                                      </p:cBhvr>
                                    </p:animMotion>
                                    <p:animEffect transition="in" filter="fade">
                                      <p:cBhvr>
                                        <p:cTn id="316" dur="2000"/>
                                        <p:tgtEl>
                                          <p:spTgt spid="50"/>
                                        </p:tgtEl>
                                      </p:cBhvr>
                                    </p:animEffect>
                                  </p:childTnLst>
                                </p:cTn>
                              </p:par>
                            </p:childTnLst>
                          </p:cTn>
                        </p:par>
                        <p:par>
                          <p:cTn id="317" fill="hold">
                            <p:stCondLst>
                              <p:cond delay="20000"/>
                            </p:stCondLst>
                            <p:childTnLst>
                              <p:par>
                                <p:cTn id="318" presetID="12" presetClass="entr" presetSubtype="1" fill="hold" nodeType="afterEffect">
                                  <p:stCondLst>
                                    <p:cond delay="0"/>
                                  </p:stCondLst>
                                  <p:childTnLst>
                                    <p:set>
                                      <p:cBhvr>
                                        <p:cTn id="319" dur="1" fill="hold">
                                          <p:stCondLst>
                                            <p:cond delay="0"/>
                                          </p:stCondLst>
                                        </p:cTn>
                                        <p:tgtEl>
                                          <p:spTgt spid="51"/>
                                        </p:tgtEl>
                                        <p:attrNameLst>
                                          <p:attrName>style.visibility</p:attrName>
                                        </p:attrNameLst>
                                      </p:cBhvr>
                                      <p:to>
                                        <p:strVal val="visible"/>
                                      </p:to>
                                    </p:set>
                                    <p:animEffect transition="in" filter="slide(fromTop)">
                                      <p:cBhvr>
                                        <p:cTn id="320"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meditation-yoga-wallpaper-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a:off x="4429124" y="0"/>
            <a:ext cx="1357322" cy="1214446"/>
          </a:xfrm>
          <a:prstGeom prst="rect">
            <a:avLst/>
          </a:prstGeom>
          <a:effectLst>
            <a:reflection blurRad="6350" stA="50000" endA="300" endPos="90000" dir="5400000" sy="-100000" algn="bl" rotWithShape="0"/>
          </a:effectLst>
        </p:spPr>
      </p:pic>
      <p:pic>
        <p:nvPicPr>
          <p:cNvPr id="6" name="5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143240" y="0"/>
            <a:ext cx="1581160" cy="1214446"/>
          </a:xfrm>
          <a:prstGeom prst="rect">
            <a:avLst/>
          </a:prstGeom>
          <a:effectLst>
            <a:reflection blurRad="6350" stA="50000" endA="300" endPos="90000" dir="5400000" sy="-100000" algn="bl" rotWithShape="0"/>
          </a:effectLst>
        </p:spPr>
      </p:pic>
      <p:pic>
        <p:nvPicPr>
          <p:cNvPr id="7" name="6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571486"/>
            <a:ext cx="1357322" cy="1214446"/>
          </a:xfrm>
          <a:prstGeom prst="rect">
            <a:avLst/>
          </a:prstGeom>
          <a:effectLst>
            <a:reflection blurRad="6350" stA="50000" endA="300" endPos="90000" dir="5400000" sy="-100000" algn="bl" rotWithShape="0"/>
          </a:effectLst>
        </p:spPr>
      </p:pic>
      <p:pic>
        <p:nvPicPr>
          <p:cNvPr id="8" name="7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571486"/>
            <a:ext cx="1581160" cy="1214446"/>
          </a:xfrm>
          <a:prstGeom prst="rect">
            <a:avLst/>
          </a:prstGeom>
          <a:effectLst>
            <a:reflection blurRad="6350" stA="50000" endA="300" endPos="90000" dir="5400000" sy="-100000" algn="bl" rotWithShape="0"/>
          </a:effectLst>
        </p:spPr>
      </p:pic>
      <p:pic>
        <p:nvPicPr>
          <p:cNvPr id="9" name="8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a:off x="4429124" y="1143008"/>
            <a:ext cx="1357322" cy="1214446"/>
          </a:xfrm>
          <a:prstGeom prst="rect">
            <a:avLst/>
          </a:prstGeom>
          <a:effectLst>
            <a:reflection blurRad="6350" stA="50000" endA="300" endPos="90000" dir="5400000" sy="-100000" algn="bl" rotWithShape="0"/>
          </a:effectLst>
        </p:spPr>
      </p:pic>
      <p:pic>
        <p:nvPicPr>
          <p:cNvPr id="10" name="9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143240" y="1143008"/>
            <a:ext cx="1581160" cy="1214446"/>
          </a:xfrm>
          <a:prstGeom prst="rect">
            <a:avLst/>
          </a:prstGeom>
          <a:effectLst>
            <a:reflection blurRad="6350" stA="50000" endA="300" endPos="90000" dir="5400000" sy="-100000" algn="bl" rotWithShape="0"/>
          </a:effectLst>
        </p:spPr>
      </p:pic>
      <p:pic>
        <p:nvPicPr>
          <p:cNvPr id="11" name="10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1714494"/>
            <a:ext cx="1357322" cy="1214446"/>
          </a:xfrm>
          <a:prstGeom prst="rect">
            <a:avLst/>
          </a:prstGeom>
          <a:effectLst>
            <a:reflection blurRad="6350" stA="50000" endA="300" endPos="90000" dir="5400000" sy="-100000" algn="bl" rotWithShape="0"/>
          </a:effectLst>
        </p:spPr>
      </p:pic>
      <p:pic>
        <p:nvPicPr>
          <p:cNvPr id="12" name="11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1714494"/>
            <a:ext cx="1581160" cy="1214446"/>
          </a:xfrm>
          <a:prstGeom prst="rect">
            <a:avLst/>
          </a:prstGeom>
          <a:effectLst>
            <a:reflection blurRad="6350" stA="50000" endA="300" endPos="90000" dir="5400000" sy="-100000" algn="bl" rotWithShape="0"/>
          </a:effectLst>
        </p:spPr>
      </p:pic>
      <p:pic>
        <p:nvPicPr>
          <p:cNvPr id="13" name="12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a:off x="4429124" y="2286016"/>
            <a:ext cx="1357322" cy="1214446"/>
          </a:xfrm>
          <a:prstGeom prst="rect">
            <a:avLst/>
          </a:prstGeom>
          <a:effectLst>
            <a:reflection blurRad="6350" stA="50000" endA="300" endPos="90000" dir="5400000" sy="-100000" algn="bl" rotWithShape="0"/>
          </a:effectLst>
        </p:spPr>
      </p:pic>
      <p:pic>
        <p:nvPicPr>
          <p:cNvPr id="14" name="13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143240" y="2286016"/>
            <a:ext cx="1581160" cy="1214446"/>
          </a:xfrm>
          <a:prstGeom prst="rect">
            <a:avLst/>
          </a:prstGeom>
          <a:effectLst>
            <a:reflection blurRad="6350" stA="50000" endA="300" endPos="90000" dir="5400000" sy="-100000" algn="bl" rotWithShape="0"/>
          </a:effectLst>
        </p:spPr>
      </p:pic>
      <p:pic>
        <p:nvPicPr>
          <p:cNvPr id="15" name="14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2857502"/>
            <a:ext cx="1357322" cy="1214446"/>
          </a:xfrm>
          <a:prstGeom prst="rect">
            <a:avLst/>
          </a:prstGeom>
          <a:effectLst>
            <a:reflection blurRad="6350" stA="50000" endA="300" endPos="90000" dir="5400000" sy="-100000" algn="bl" rotWithShape="0"/>
          </a:effectLst>
        </p:spPr>
      </p:pic>
      <p:pic>
        <p:nvPicPr>
          <p:cNvPr id="16" name="15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2857502"/>
            <a:ext cx="1581160" cy="1214446"/>
          </a:xfrm>
          <a:prstGeom prst="rect">
            <a:avLst/>
          </a:prstGeom>
          <a:effectLst>
            <a:reflection blurRad="6350" stA="50000" endA="300" endPos="90000" dir="5400000" sy="-100000" algn="bl" rotWithShape="0"/>
          </a:effectLst>
        </p:spPr>
      </p:pic>
      <p:pic>
        <p:nvPicPr>
          <p:cNvPr id="17" name="16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a:off x="4429124" y="3357568"/>
            <a:ext cx="1357322" cy="1214446"/>
          </a:xfrm>
          <a:prstGeom prst="rect">
            <a:avLst/>
          </a:prstGeom>
          <a:effectLst>
            <a:reflection blurRad="6350" stA="50000" endA="300" endPos="90000" dir="5400000" sy="-100000" algn="bl" rotWithShape="0"/>
          </a:effectLst>
        </p:spPr>
      </p:pic>
      <p:pic>
        <p:nvPicPr>
          <p:cNvPr id="18" name="17 Imagen" descr="239513769077211.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143240" y="3357568"/>
            <a:ext cx="1581160" cy="1214446"/>
          </a:xfrm>
          <a:prstGeom prst="rect">
            <a:avLst/>
          </a:prstGeom>
          <a:effectLst>
            <a:reflection blurRad="6350" stA="50000" endA="300" endPos="90000" dir="5400000" sy="-100000" algn="bl" rotWithShape="0"/>
          </a:effectLst>
        </p:spPr>
      </p:pic>
      <p:pic>
        <p:nvPicPr>
          <p:cNvPr id="19" name="18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3929054"/>
            <a:ext cx="1357322" cy="1214446"/>
          </a:xfrm>
          <a:prstGeom prst="rect">
            <a:avLst/>
          </a:prstGeom>
          <a:effectLst>
            <a:reflection blurRad="6350" stA="50000" endA="300" endPos="90000" dir="5400000" sy="-100000" algn="bl" rotWithShape="0"/>
          </a:effectLst>
        </p:spPr>
      </p:pic>
      <p:pic>
        <p:nvPicPr>
          <p:cNvPr id="20" name="19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3929054"/>
            <a:ext cx="1581160" cy="1214446"/>
          </a:xfrm>
          <a:prstGeom prst="rect">
            <a:avLst/>
          </a:prstGeom>
          <a:effectLst>
            <a:reflection blurRad="6350" stA="50000" endA="300" endPos="90000" dir="5400000" sy="-100000" algn="bl" rotWithShape="0"/>
          </a:effectLst>
        </p:spPr>
      </p:pic>
      <p:sp>
        <p:nvSpPr>
          <p:cNvPr id="21" name="20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ppt_y"/>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ppt_y"/>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ppt_y"/>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1+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1+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1+ppt_w/2"/>
                                          </p:val>
                                        </p:tav>
                                      </p:tavLst>
                                    </p:anim>
                                    <p:anim calcmode="lin" valueType="num">
                                      <p:cBhvr additive="base">
                                        <p:cTn id="134" dur="2000"/>
                                        <p:tgtEl>
                                          <p:spTgt spid="20"/>
                                        </p:tgtEl>
                                        <p:attrNameLst>
                                          <p:attrName>ppt_y</p:attrName>
                                        </p:attrNameLst>
                                      </p:cBhvr>
                                      <p:tavLst>
                                        <p:tav tm="0">
                                          <p:val>
                                            <p:strVal val="ppt_y"/>
                                          </p:val>
                                        </p:tav>
                                        <p:tav tm="100000">
                                          <p:val>
                                            <p:strVal val="ppt_y"/>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ppt_y"/>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8"/>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285852" y="928676"/>
            <a:ext cx="4000528" cy="1477328"/>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Esta milenaria disciplina es uno de los mejores sistemas de cuidado integral que existen. En el yoga, cuerpo, mente y espíritu se fortalecen y serenan con la práctica de la respiración y la meditación.</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91339"/>
            </a:gs>
            <a:gs pos="50000">
              <a:srgbClr val="FF69FF">
                <a:shade val="67500"/>
                <a:satMod val="115000"/>
              </a:srgbClr>
            </a:gs>
            <a:gs pos="100000">
              <a:srgbClr val="FF6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devushka-priroda-poza-kamni-gimnastika-ioga-1.jpg"/>
          <p:cNvPicPr>
            <a:picLocks noChangeAspect="1"/>
          </p:cNvPicPr>
          <p:nvPr/>
        </p:nvPicPr>
        <p:blipFill>
          <a:blip r:embed="rId2"/>
          <a:stretch>
            <a:fillRect/>
          </a:stretch>
        </p:blipFill>
        <p:spPr>
          <a:xfrm>
            <a:off x="2232" y="0"/>
            <a:ext cx="9141768" cy="5143500"/>
          </a:xfrm>
          <a:prstGeom prst="rect">
            <a:avLst/>
          </a:prstGeom>
        </p:spPr>
      </p:pic>
      <p:pic>
        <p:nvPicPr>
          <p:cNvPr id="8" name="7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285852" cy="1285852"/>
          </a:xfrm>
          <a:prstGeom prst="rect">
            <a:avLst/>
          </a:prstGeom>
        </p:spPr>
      </p:pic>
      <p:pic>
        <p:nvPicPr>
          <p:cNvPr id="9" name="8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8148" y="0"/>
            <a:ext cx="1285852" cy="1285852"/>
          </a:xfrm>
          <a:prstGeom prst="rect">
            <a:avLst/>
          </a:prstGeom>
        </p:spPr>
      </p:pic>
      <p:pic>
        <p:nvPicPr>
          <p:cNvPr id="10" name="9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357554" y="3857648"/>
            <a:ext cx="1285852" cy="1285852"/>
          </a:xfrm>
          <a:prstGeom prst="rect">
            <a:avLst/>
          </a:prstGeom>
        </p:spPr>
      </p:pic>
      <p:pic>
        <p:nvPicPr>
          <p:cNvPr id="11" name="10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857648"/>
            <a:ext cx="1285852" cy="1285852"/>
          </a:xfrm>
          <a:prstGeom prst="rect">
            <a:avLst/>
          </a:prstGeom>
        </p:spPr>
      </p:pic>
      <p:pic>
        <p:nvPicPr>
          <p:cNvPr id="12" name="11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10" y="785800"/>
            <a:ext cx="1285852" cy="1285852"/>
          </a:xfrm>
          <a:prstGeom prst="rect">
            <a:avLst/>
          </a:prstGeom>
        </p:spPr>
      </p:pic>
      <p:pic>
        <p:nvPicPr>
          <p:cNvPr id="13" name="12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1500180"/>
            <a:ext cx="1285852" cy="1285852"/>
          </a:xfrm>
          <a:prstGeom prst="rect">
            <a:avLst/>
          </a:prstGeom>
        </p:spPr>
      </p:pic>
      <p:pic>
        <p:nvPicPr>
          <p:cNvPr id="14" name="13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143108" y="2285998"/>
            <a:ext cx="1285852" cy="1285852"/>
          </a:xfrm>
          <a:prstGeom prst="rect">
            <a:avLst/>
          </a:prstGeom>
        </p:spPr>
      </p:pic>
      <p:pic>
        <p:nvPicPr>
          <p:cNvPr id="15" name="14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857488" y="3000378"/>
            <a:ext cx="1285852" cy="1285852"/>
          </a:xfrm>
          <a:prstGeom prst="rect">
            <a:avLst/>
          </a:prstGeom>
        </p:spPr>
      </p:pic>
      <p:pic>
        <p:nvPicPr>
          <p:cNvPr id="16" name="15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3071816"/>
            <a:ext cx="1285852" cy="1285852"/>
          </a:xfrm>
          <a:prstGeom prst="rect">
            <a:avLst/>
          </a:prstGeom>
        </p:spPr>
      </p:pic>
      <p:pic>
        <p:nvPicPr>
          <p:cNvPr id="17" name="16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072198" y="2357436"/>
            <a:ext cx="1285852" cy="1285852"/>
          </a:xfrm>
          <a:prstGeom prst="rect">
            <a:avLst/>
          </a:prstGeom>
        </p:spPr>
      </p:pic>
      <p:pic>
        <p:nvPicPr>
          <p:cNvPr id="18" name="17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786578" y="1571618"/>
            <a:ext cx="1285852" cy="1285852"/>
          </a:xfrm>
          <a:prstGeom prst="rect">
            <a:avLst/>
          </a:prstGeom>
        </p:spPr>
      </p:pic>
      <p:pic>
        <p:nvPicPr>
          <p:cNvPr id="19" name="18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785800"/>
            <a:ext cx="1285852" cy="1285852"/>
          </a:xfrm>
          <a:prstGeom prst="rect">
            <a:avLst/>
          </a:prstGeom>
        </p:spPr>
      </p:pic>
      <p:sp>
        <p:nvSpPr>
          <p:cNvPr id="20" name="19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2000" fill="hold"/>
                                        <p:tgtEl>
                                          <p:spTgt spid="9"/>
                                        </p:tgtEl>
                                        <p:attrNameLst>
                                          <p:attrName>ppt_x</p:attrName>
                                        </p:attrNameLst>
                                      </p:cBhvr>
                                      <p:tavLst>
                                        <p:tav tm="0">
                                          <p:val>
                                            <p:strVal val="0-#ppt_w/2"/>
                                          </p:val>
                                        </p:tav>
                                        <p:tav tm="100000">
                                          <p:val>
                                            <p:strVal val="#ppt_x"/>
                                          </p:val>
                                        </p:tav>
                                      </p:tavLst>
                                    </p:anim>
                                    <p:anim calcmode="lin" valueType="num">
                                      <p:cBhvr additive="base">
                                        <p:cTn id="10" dur="2000" fill="hold"/>
                                        <p:tgtEl>
                                          <p:spTgt spid="9"/>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000" fill="hold"/>
                                        <p:tgtEl>
                                          <p:spTgt spid="11"/>
                                        </p:tgtEl>
                                        <p:attrNameLst>
                                          <p:attrName>ppt_x</p:attrName>
                                        </p:attrNameLst>
                                      </p:cBhvr>
                                      <p:tavLst>
                                        <p:tav tm="0">
                                          <p:val>
                                            <p:strVal val="0-#ppt_w/2"/>
                                          </p:val>
                                        </p:tav>
                                        <p:tav tm="100000">
                                          <p:val>
                                            <p:strVal val="#ppt_x"/>
                                          </p:val>
                                        </p:tav>
                                      </p:tavLst>
                                    </p:anim>
                                    <p:anim calcmode="lin" valueType="num">
                                      <p:cBhvr additive="base">
                                        <p:cTn id="14" dur="20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0-#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0-#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0-#ppt_w/2"/>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9"/>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1+ppt_w/2"/>
                                          </p:val>
                                        </p:tav>
                                      </p:tavLst>
                                    </p:anim>
                                    <p:anim calcmode="lin" valueType="num">
                                      <p:cBhvr additive="base">
                                        <p:cTn id="90" dur="2000"/>
                                        <p:tgtEl>
                                          <p:spTgt spid="12"/>
                                        </p:tgtEl>
                                        <p:attrNameLst>
                                          <p:attrName>ppt_y</p:attrName>
                                        </p:attrNameLst>
                                      </p:cBhvr>
                                      <p:tavLst>
                                        <p:tav tm="0">
                                          <p:val>
                                            <p:strVal val="ppt_y"/>
                                          </p:val>
                                        </p:tav>
                                        <p:tav tm="100000">
                                          <p:val>
                                            <p:strVal val="1+ppt_h/2"/>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1+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0-ppt_w/2"/>
                                          </p:val>
                                        </p:tav>
                                      </p:tavLst>
                                    </p:anim>
                                    <p:anim calcmode="lin" valueType="num">
                                      <p:cBhvr additive="base">
                                        <p:cTn id="114" dur="2000"/>
                                        <p:tgtEl>
                                          <p:spTgt spid="16"/>
                                        </p:tgtEl>
                                        <p:attrNameLst>
                                          <p:attrName>ppt_y</p:attrName>
                                        </p:attrNameLst>
                                      </p:cBhvr>
                                      <p:tavLst>
                                        <p:tav tm="0">
                                          <p:val>
                                            <p:strVal val="ppt_y"/>
                                          </p:val>
                                        </p:tav>
                                        <p:tav tm="100000">
                                          <p:val>
                                            <p:strVal val="1+ppt_h/2"/>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0-ppt_w/2"/>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8"/>
                                        </p:tgtEl>
                                        <p:attrNameLst>
                                          <p:attrName>ppt_x</p:attrName>
                                        </p:attrNameLst>
                                      </p:cBhvr>
                                      <p:tavLst>
                                        <p:tav tm="0">
                                          <p:val>
                                            <p:strVal val="ppt_x"/>
                                          </p:val>
                                        </p:tav>
                                        <p:tav tm="100000">
                                          <p:val>
                                            <p:strVal val="0-ppt_w/2"/>
                                          </p:val>
                                        </p:tav>
                                      </p:tavLst>
                                    </p:anim>
                                    <p:anim calcmode="lin" valueType="num">
                                      <p:cBhvr additive="base">
                                        <p:cTn id="122" dur="2000"/>
                                        <p:tgtEl>
                                          <p:spTgt spid="18"/>
                                        </p:tgtEl>
                                        <p:attrNameLst>
                                          <p:attrName>ppt_y</p:attrName>
                                        </p:attrNameLst>
                                      </p:cBhvr>
                                      <p:tavLst>
                                        <p:tav tm="0">
                                          <p:val>
                                            <p:strVal val="ppt_y"/>
                                          </p:val>
                                        </p:tav>
                                        <p:tav tm="100000">
                                          <p:val>
                                            <p:strVal val="1+ppt_h/2"/>
                                          </p:val>
                                        </p:tav>
                                      </p:tavLst>
                                    </p:anim>
                                    <p:set>
                                      <p:cBhvr>
                                        <p:cTn id="123" dur="1" fill="hold">
                                          <p:stCondLst>
                                            <p:cond delay="1999"/>
                                          </p:stCondLst>
                                        </p:cTn>
                                        <p:tgtEl>
                                          <p:spTgt spid="18"/>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9"/>
                                        </p:tgtEl>
                                        <p:attrNameLst>
                                          <p:attrName>ppt_x</p:attrName>
                                        </p:attrNameLst>
                                      </p:cBhvr>
                                      <p:tavLst>
                                        <p:tav tm="0">
                                          <p:val>
                                            <p:strVal val="ppt_x"/>
                                          </p:val>
                                        </p:tav>
                                        <p:tav tm="100000">
                                          <p:val>
                                            <p:strVal val="0-ppt_w/2"/>
                                          </p:val>
                                        </p:tav>
                                      </p:tavLst>
                                    </p:anim>
                                    <p:anim calcmode="lin" valueType="num">
                                      <p:cBhvr additive="base">
                                        <p:cTn id="126" dur="2000"/>
                                        <p:tgtEl>
                                          <p:spTgt spid="19"/>
                                        </p:tgtEl>
                                        <p:attrNameLst>
                                          <p:attrName>ppt_y</p:attrName>
                                        </p:attrNameLst>
                                      </p:cBhvr>
                                      <p:tavLst>
                                        <p:tav tm="0">
                                          <p:val>
                                            <p:strVal val="ppt_y"/>
                                          </p:val>
                                        </p:tav>
                                        <p:tav tm="100000">
                                          <p:val>
                                            <p:strVal val="1+ppt_h/2"/>
                                          </p:val>
                                        </p:tav>
                                      </p:tavLst>
                                    </p:anim>
                                    <p:set>
                                      <p:cBhvr>
                                        <p:cTn id="127" dur="1" fill="hold">
                                          <p:stCondLst>
                                            <p:cond delay="1999"/>
                                          </p:stCondLst>
                                        </p:cTn>
                                        <p:tgtEl>
                                          <p:spTgt spid="19"/>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3"/>
                                        </p:tgtEl>
                                        <p:attrNameLst>
                                          <p:attrName>style.visibility</p:attrName>
                                        </p:attrNameLst>
                                      </p:cBhvr>
                                      <p:to>
                                        <p:strVal val="visible"/>
                                      </p:to>
                                    </p:set>
                                    <p:anim calcmode="lin" valueType="num">
                                      <p:cBhvr>
                                        <p:cTn id="154" dur="2000" fill="hold"/>
                                        <p:tgtEl>
                                          <p:spTgt spid="3"/>
                                        </p:tgtEl>
                                        <p:attrNameLst>
                                          <p:attrName>ppt_x</p:attrName>
                                        </p:attrNameLst>
                                      </p:cBhvr>
                                      <p:tavLst>
                                        <p:tav tm="0">
                                          <p:val>
                                            <p:strVal val="#ppt_x"/>
                                          </p:val>
                                        </p:tav>
                                        <p:tav tm="100000">
                                          <p:val>
                                            <p:strVal val="#ppt_x"/>
                                          </p:val>
                                        </p:tav>
                                      </p:tavLst>
                                    </p:anim>
                                    <p:anim calcmode="lin" valueType="num">
                                      <p:cBhvr>
                                        <p:cTn id="155" dur="2000" fill="hold"/>
                                        <p:tgtEl>
                                          <p:spTgt spid="3"/>
                                        </p:tgtEl>
                                        <p:attrNameLst>
                                          <p:attrName>ppt_y</p:attrName>
                                        </p:attrNameLst>
                                      </p:cBhvr>
                                      <p:tavLst>
                                        <p:tav tm="0">
                                          <p:val>
                                            <p:strVal val="#ppt_y-#ppt_h/2"/>
                                          </p:val>
                                        </p:tav>
                                        <p:tav tm="100000">
                                          <p:val>
                                            <p:strVal val="#ppt_y"/>
                                          </p:val>
                                        </p:tav>
                                      </p:tavLst>
                                    </p:anim>
                                    <p:anim calcmode="lin" valueType="num">
                                      <p:cBhvr>
                                        <p:cTn id="156" dur="2000" fill="hold"/>
                                        <p:tgtEl>
                                          <p:spTgt spid="3"/>
                                        </p:tgtEl>
                                        <p:attrNameLst>
                                          <p:attrName>ppt_w</p:attrName>
                                        </p:attrNameLst>
                                      </p:cBhvr>
                                      <p:tavLst>
                                        <p:tav tm="0">
                                          <p:val>
                                            <p:strVal val="#ppt_w"/>
                                          </p:val>
                                        </p:tav>
                                        <p:tav tm="100000">
                                          <p:val>
                                            <p:strVal val="#ppt_w"/>
                                          </p:val>
                                        </p:tav>
                                      </p:tavLst>
                                    </p:anim>
                                    <p:anim calcmode="lin" valueType="num">
                                      <p:cBhvr>
                                        <p:cTn id="157" dur="2000" fill="hold"/>
                                        <p:tgtEl>
                                          <p:spTgt spid="3"/>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3"/>
                                        </p:tgtEl>
                                        <p:attrNameLst>
                                          <p:attrName>style.visibility</p:attrName>
                                        </p:attrNameLst>
                                      </p:cBhvr>
                                      <p:to>
                                        <p:strVal val="visible"/>
                                      </p:to>
                                    </p:set>
                                    <p:animEffect transition="in" filter="barn(outVertical)">
                                      <p:cBhvr>
                                        <p:cTn id="16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4ea83cc2d46d333da31b6a32538898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71338-200.png"/>
          <p:cNvPicPr>
            <a:picLocks noChangeAspect="1"/>
          </p:cNvPicPr>
          <p:nvPr/>
        </p:nvPicPr>
        <p:blipFill>
          <a:blip r:embed="rId3">
            <a:lum contrast="40000"/>
          </a:blip>
          <a:stretch>
            <a:fillRect/>
          </a:stretch>
        </p:blipFill>
        <p:spPr>
          <a:xfrm>
            <a:off x="0" y="0"/>
            <a:ext cx="881195" cy="881195"/>
          </a:xfrm>
          <a:prstGeom prst="rect">
            <a:avLst/>
          </a:prstGeom>
        </p:spPr>
      </p:pic>
      <p:pic>
        <p:nvPicPr>
          <p:cNvPr id="7" name="6 Imagen" descr="171338-200.png"/>
          <p:cNvPicPr>
            <a:picLocks noChangeAspect="1"/>
          </p:cNvPicPr>
          <p:nvPr/>
        </p:nvPicPr>
        <p:blipFill>
          <a:blip r:embed="rId3">
            <a:lum contrast="40000"/>
          </a:blip>
          <a:stretch>
            <a:fillRect/>
          </a:stretch>
        </p:blipFill>
        <p:spPr>
          <a:xfrm>
            <a:off x="0" y="4262305"/>
            <a:ext cx="881195" cy="881195"/>
          </a:xfrm>
          <a:prstGeom prst="rect">
            <a:avLst/>
          </a:prstGeom>
        </p:spPr>
      </p:pic>
      <p:pic>
        <p:nvPicPr>
          <p:cNvPr id="8" name="7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1714494"/>
            <a:ext cx="881195" cy="881195"/>
          </a:xfrm>
          <a:prstGeom prst="rect">
            <a:avLst/>
          </a:prstGeom>
        </p:spPr>
      </p:pic>
      <p:pic>
        <p:nvPicPr>
          <p:cNvPr id="9" name="8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2643188"/>
            <a:ext cx="881195" cy="881195"/>
          </a:xfrm>
          <a:prstGeom prst="rect">
            <a:avLst/>
          </a:prstGeom>
        </p:spPr>
      </p:pic>
      <p:pic>
        <p:nvPicPr>
          <p:cNvPr id="10" name="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428610"/>
            <a:ext cx="881195" cy="881195"/>
          </a:xfrm>
          <a:prstGeom prst="rect">
            <a:avLst/>
          </a:prstGeom>
        </p:spPr>
      </p:pic>
      <p:pic>
        <p:nvPicPr>
          <p:cNvPr id="11" name="10 Imagen" descr="171338-200.png"/>
          <p:cNvPicPr>
            <a:picLocks noChangeAspect="1"/>
          </p:cNvPicPr>
          <p:nvPr/>
        </p:nvPicPr>
        <p:blipFill>
          <a:blip r:embed="rId3">
            <a:lum contrast="40000"/>
          </a:blip>
          <a:stretch>
            <a:fillRect/>
          </a:stretch>
        </p:blipFill>
        <p:spPr>
          <a:xfrm>
            <a:off x="1714480" y="714362"/>
            <a:ext cx="881195" cy="881195"/>
          </a:xfrm>
          <a:prstGeom prst="rect">
            <a:avLst/>
          </a:prstGeom>
        </p:spPr>
      </p:pic>
      <p:pic>
        <p:nvPicPr>
          <p:cNvPr id="12" name="1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1000114"/>
            <a:ext cx="881195" cy="881195"/>
          </a:xfrm>
          <a:prstGeom prst="rect">
            <a:avLst/>
          </a:prstGeom>
        </p:spPr>
      </p:pic>
      <p:pic>
        <p:nvPicPr>
          <p:cNvPr id="13" name="12 Imagen" descr="171338-200.png"/>
          <p:cNvPicPr>
            <a:picLocks noChangeAspect="1"/>
          </p:cNvPicPr>
          <p:nvPr/>
        </p:nvPicPr>
        <p:blipFill>
          <a:blip r:embed="rId3">
            <a:lum contrast="40000"/>
          </a:blip>
          <a:stretch>
            <a:fillRect/>
          </a:stretch>
        </p:blipFill>
        <p:spPr>
          <a:xfrm>
            <a:off x="3428992" y="1285866"/>
            <a:ext cx="881195" cy="881195"/>
          </a:xfrm>
          <a:prstGeom prst="rect">
            <a:avLst/>
          </a:prstGeom>
        </p:spPr>
      </p:pic>
      <p:pic>
        <p:nvPicPr>
          <p:cNvPr id="14" name="13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86248" y="1428742"/>
            <a:ext cx="881195" cy="881195"/>
          </a:xfrm>
          <a:prstGeom prst="rect">
            <a:avLst/>
          </a:prstGeom>
        </p:spPr>
      </p:pic>
      <p:pic>
        <p:nvPicPr>
          <p:cNvPr id="15" name="14 Imagen" descr="171338-200.png"/>
          <p:cNvPicPr>
            <a:picLocks noChangeAspect="1"/>
          </p:cNvPicPr>
          <p:nvPr/>
        </p:nvPicPr>
        <p:blipFill>
          <a:blip r:embed="rId3">
            <a:lum contrast="40000"/>
          </a:blip>
          <a:stretch>
            <a:fillRect/>
          </a:stretch>
        </p:blipFill>
        <p:spPr>
          <a:xfrm>
            <a:off x="5143504" y="1500180"/>
            <a:ext cx="881195" cy="881195"/>
          </a:xfrm>
          <a:prstGeom prst="rect">
            <a:avLst/>
          </a:prstGeom>
        </p:spPr>
      </p:pic>
      <p:pic>
        <p:nvPicPr>
          <p:cNvPr id="16" name="15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714494"/>
            <a:ext cx="881195" cy="881195"/>
          </a:xfrm>
          <a:prstGeom prst="rect">
            <a:avLst/>
          </a:prstGeom>
        </p:spPr>
      </p:pic>
      <p:pic>
        <p:nvPicPr>
          <p:cNvPr id="17" name="16 Imagen" descr="171338-200.png"/>
          <p:cNvPicPr>
            <a:picLocks noChangeAspect="1"/>
          </p:cNvPicPr>
          <p:nvPr/>
        </p:nvPicPr>
        <p:blipFill>
          <a:blip r:embed="rId3">
            <a:lum contrast="40000"/>
          </a:blip>
          <a:stretch>
            <a:fillRect/>
          </a:stretch>
        </p:blipFill>
        <p:spPr>
          <a:xfrm>
            <a:off x="7215206" y="1714494"/>
            <a:ext cx="881195" cy="881195"/>
          </a:xfrm>
          <a:prstGeom prst="rect">
            <a:avLst/>
          </a:prstGeom>
        </p:spPr>
      </p:pic>
      <p:pic>
        <p:nvPicPr>
          <p:cNvPr id="18" name="17 Imagen" descr="171338-200.png"/>
          <p:cNvPicPr>
            <a:picLocks noChangeAspect="1"/>
          </p:cNvPicPr>
          <p:nvPr/>
        </p:nvPicPr>
        <p:blipFill>
          <a:blip r:embed="rId3">
            <a:lum contrast="40000"/>
          </a:blip>
          <a:stretch>
            <a:fillRect/>
          </a:stretch>
        </p:blipFill>
        <p:spPr>
          <a:xfrm>
            <a:off x="7215206" y="2643188"/>
            <a:ext cx="881195" cy="881195"/>
          </a:xfrm>
          <a:prstGeom prst="rect">
            <a:avLst/>
          </a:prstGeom>
        </p:spPr>
      </p:pic>
      <p:pic>
        <p:nvPicPr>
          <p:cNvPr id="19" name="18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2571750"/>
            <a:ext cx="881195" cy="881195"/>
          </a:xfrm>
          <a:prstGeom prst="rect">
            <a:avLst/>
          </a:prstGeom>
        </p:spPr>
      </p:pic>
      <p:pic>
        <p:nvPicPr>
          <p:cNvPr id="20" name="1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3929072"/>
            <a:ext cx="881195" cy="881195"/>
          </a:xfrm>
          <a:prstGeom prst="rect">
            <a:avLst/>
          </a:prstGeom>
        </p:spPr>
      </p:pic>
      <p:pic>
        <p:nvPicPr>
          <p:cNvPr id="21" name="20 Imagen" descr="171338-200.png"/>
          <p:cNvPicPr>
            <a:picLocks noChangeAspect="1"/>
          </p:cNvPicPr>
          <p:nvPr/>
        </p:nvPicPr>
        <p:blipFill>
          <a:blip r:embed="rId3">
            <a:lum contrast="40000"/>
          </a:blip>
          <a:stretch>
            <a:fillRect/>
          </a:stretch>
        </p:blipFill>
        <p:spPr>
          <a:xfrm>
            <a:off x="1714480" y="3643320"/>
            <a:ext cx="881195" cy="881195"/>
          </a:xfrm>
          <a:prstGeom prst="rect">
            <a:avLst/>
          </a:prstGeom>
        </p:spPr>
      </p:pic>
      <p:pic>
        <p:nvPicPr>
          <p:cNvPr id="22" name="2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3429006"/>
            <a:ext cx="881195" cy="881195"/>
          </a:xfrm>
          <a:prstGeom prst="rect">
            <a:avLst/>
          </a:prstGeom>
        </p:spPr>
      </p:pic>
      <p:pic>
        <p:nvPicPr>
          <p:cNvPr id="23" name="22 Imagen" descr="171338-200.png"/>
          <p:cNvPicPr>
            <a:picLocks noChangeAspect="1"/>
          </p:cNvPicPr>
          <p:nvPr/>
        </p:nvPicPr>
        <p:blipFill>
          <a:blip r:embed="rId3">
            <a:lum contrast="40000"/>
          </a:blip>
          <a:stretch>
            <a:fillRect/>
          </a:stretch>
        </p:blipFill>
        <p:spPr>
          <a:xfrm>
            <a:off x="3357554" y="3286130"/>
            <a:ext cx="881195" cy="881195"/>
          </a:xfrm>
          <a:prstGeom prst="rect">
            <a:avLst/>
          </a:prstGeom>
        </p:spPr>
      </p:pic>
      <p:pic>
        <p:nvPicPr>
          <p:cNvPr id="24" name="23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14810" y="3000378"/>
            <a:ext cx="881195" cy="881195"/>
          </a:xfrm>
          <a:prstGeom prst="rect">
            <a:avLst/>
          </a:prstGeom>
        </p:spPr>
      </p:pic>
      <p:pic>
        <p:nvPicPr>
          <p:cNvPr id="25" name="24 Imagen" descr="171338-200.png"/>
          <p:cNvPicPr>
            <a:picLocks noChangeAspect="1"/>
          </p:cNvPicPr>
          <p:nvPr/>
        </p:nvPicPr>
        <p:blipFill>
          <a:blip r:embed="rId3">
            <a:lum contrast="40000"/>
          </a:blip>
          <a:stretch>
            <a:fillRect/>
          </a:stretch>
        </p:blipFill>
        <p:spPr>
          <a:xfrm>
            <a:off x="5214942" y="2786064"/>
            <a:ext cx="881195" cy="881195"/>
          </a:xfrm>
          <a:prstGeom prst="rect">
            <a:avLst/>
          </a:prstGeom>
        </p:spPr>
      </p:pic>
      <p:sp>
        <p:nvSpPr>
          <p:cNvPr id="26" name="25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0-#ppt_w/2"/>
                                          </p:val>
                                        </p:tav>
                                        <p:tav tm="100000">
                                          <p:val>
                                            <p:strVal val="#ppt_x"/>
                                          </p:val>
                                        </p:tav>
                                      </p:tavLst>
                                    </p:anim>
                                    <p:anim calcmode="lin" valueType="num">
                                      <p:cBhvr additive="base">
                                        <p:cTn id="74" dur="20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0-#ppt_w/2"/>
                                          </p:val>
                                        </p:tav>
                                        <p:tav tm="100000">
                                          <p:val>
                                            <p:strVal val="#ppt_x"/>
                                          </p:val>
                                        </p:tav>
                                      </p:tavLst>
                                    </p:anim>
                                    <p:anim calcmode="lin" valueType="num">
                                      <p:cBhvr additive="base">
                                        <p:cTn id="78" dur="20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0-#ppt_w/2"/>
                                          </p:val>
                                        </p:tav>
                                        <p:tav tm="100000">
                                          <p:val>
                                            <p:strVal val="#ppt_x"/>
                                          </p:val>
                                        </p:tav>
                                      </p:tavLst>
                                    </p:anim>
                                    <p:anim calcmode="lin" valueType="num">
                                      <p:cBhvr additive="base">
                                        <p:cTn id="86" dur="2000" fill="hold"/>
                                        <p:tgtEl>
                                          <p:spTgt spid="25"/>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1+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0-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0-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0-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1+ppt_w/2"/>
                                          </p:val>
                                        </p:tav>
                                      </p:tavLst>
                                    </p:anim>
                                    <p:anim calcmode="lin" valueType="num">
                                      <p:cBhvr additive="base">
                                        <p:cTn id="194" dur="2000"/>
                                        <p:tgtEl>
                                          <p:spTgt spid="22"/>
                                        </p:tgtEl>
                                        <p:attrNameLst>
                                          <p:attrName>ppt_y</p:attrName>
                                        </p:attrNameLst>
                                      </p:cBhvr>
                                      <p:tavLst>
                                        <p:tav tm="0">
                                          <p:val>
                                            <p:strVal val="ppt_y"/>
                                          </p:val>
                                        </p:tav>
                                        <p:tav tm="100000">
                                          <p:val>
                                            <p:strVal val="0-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4"/>
                                        </p:tgtEl>
                                        <p:attrNameLst>
                                          <p:attrName>ppt_x</p:attrName>
                                        </p:attrNameLst>
                                      </p:cBhvr>
                                      <p:tavLst>
                                        <p:tav tm="0">
                                          <p:val>
                                            <p:strVal val="ppt_x"/>
                                          </p:val>
                                        </p:tav>
                                        <p:tav tm="100000">
                                          <p:val>
                                            <p:strVal val="1+ppt_w/2"/>
                                          </p:val>
                                        </p:tav>
                                      </p:tavLst>
                                    </p:anim>
                                    <p:anim calcmode="lin" valueType="num">
                                      <p:cBhvr additive="base">
                                        <p:cTn id="202" dur="2000"/>
                                        <p:tgtEl>
                                          <p:spTgt spid="24"/>
                                        </p:tgtEl>
                                        <p:attrNameLst>
                                          <p:attrName>ppt_y</p:attrName>
                                        </p:attrNameLst>
                                      </p:cBhvr>
                                      <p:tavLst>
                                        <p:tav tm="0">
                                          <p:val>
                                            <p:strVal val="ppt_y"/>
                                          </p:val>
                                        </p:tav>
                                        <p:tav tm="100000">
                                          <p:val>
                                            <p:strVal val="0-ppt_h/2"/>
                                          </p:val>
                                        </p:tav>
                                      </p:tavLst>
                                    </p:anim>
                                    <p:set>
                                      <p:cBhvr>
                                        <p:cTn id="203" dur="1" fill="hold">
                                          <p:stCondLst>
                                            <p:cond delay="1999"/>
                                          </p:stCondLst>
                                        </p:cTn>
                                        <p:tgtEl>
                                          <p:spTgt spid="2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1+ppt_w/2"/>
                                          </p:val>
                                        </p:tav>
                                      </p:tavLst>
                                    </p:anim>
                                    <p:anim calcmode="lin" valueType="num">
                                      <p:cBhvr additive="base">
                                        <p:cTn id="206" dur="2000"/>
                                        <p:tgtEl>
                                          <p:spTgt spid="25"/>
                                        </p:tgtEl>
                                        <p:attrNameLst>
                                          <p:attrName>ppt_y</p:attrName>
                                        </p:attrNameLst>
                                      </p:cBhvr>
                                      <p:tavLst>
                                        <p:tav tm="0">
                                          <p:val>
                                            <p:strVal val="ppt_y"/>
                                          </p:val>
                                        </p:tav>
                                        <p:tav tm="100000">
                                          <p:val>
                                            <p:strVal val="0-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9"/>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0"/>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1"/>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2"/>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5"/>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1116" y="0"/>
            <a:ext cx="9141768" cy="5143500"/>
          </a:xfrm>
          <a:prstGeom prst="rect">
            <a:avLst/>
          </a:prstGeom>
        </p:spPr>
      </p:pic>
      <p:sp>
        <p:nvSpPr>
          <p:cNvPr id="7" name="6 CuadroTexto"/>
          <p:cNvSpPr txBox="1"/>
          <p:nvPr/>
        </p:nvSpPr>
        <p:spPr>
          <a:xfrm>
            <a:off x="714348" y="785800"/>
            <a:ext cx="4357718" cy="1754326"/>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rPr>
              <a:t>Más que una práctica,</a:t>
            </a:r>
            <a:r>
              <a:rPr lang="es-PE" b="1" dirty="0" smtClean="0">
                <a:solidFill>
                  <a:srgbClr val="FFFF00"/>
                </a:solidFill>
                <a:effectLst>
                  <a:outerShdw blurRad="38100" dist="38100" dir="2700000" algn="tl">
                    <a:srgbClr val="000000">
                      <a:alpha val="43137"/>
                    </a:srgbClr>
                  </a:outerShdw>
                </a:effectLst>
              </a:rPr>
              <a:t> el yoga es un estilo de vida</a:t>
            </a:r>
            <a:r>
              <a:rPr lang="es-PE" dirty="0" smtClean="0">
                <a:solidFill>
                  <a:srgbClr val="FFFF00"/>
                </a:solidFill>
                <a:effectLst>
                  <a:outerShdw blurRad="38100" dist="38100" dir="2700000" algn="tl">
                    <a:srgbClr val="000000">
                      <a:alpha val="43137"/>
                    </a:srgbClr>
                  </a:outerShdw>
                </a:effectLst>
              </a:rPr>
              <a:t> que sana, cuida y fortalece el cuerpo, la mente y el espíritu. Practicado en la India desde hace miles de años, se ha convertido en uno de los sistemas de acondicionamiento físico y espiritual con más adeptos en nuestros días.</a:t>
            </a:r>
          </a:p>
          <a:p>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3CCCC"/>
        </a:solidFill>
        <a:effectLst/>
      </p:bgPr>
    </p:bg>
    <p:spTree>
      <p:nvGrpSpPr>
        <p:cNvPr id="1" name=""/>
        <p:cNvGrpSpPr/>
        <p:nvPr/>
      </p:nvGrpSpPr>
      <p:grpSpPr>
        <a:xfrm>
          <a:off x="0" y="0"/>
          <a:ext cx="0" cy="0"/>
          <a:chOff x="0" y="0"/>
          <a:chExt cx="0" cy="0"/>
        </a:xfrm>
      </p:grpSpPr>
      <p:pic>
        <p:nvPicPr>
          <p:cNvPr id="2" name="1 Imagen" descr="31-319899_women-beach-yoga-wallpaper-25601600-beginner-easy-yo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ound-1837423_960_720.png"/>
          <p:cNvPicPr>
            <a:picLocks noChangeAspect="1"/>
          </p:cNvPicPr>
          <p:nvPr/>
        </p:nvPicPr>
        <p:blipFill>
          <a:blip r:embed="rId3">
            <a:lum contrast="40000"/>
          </a:blip>
          <a:stretch>
            <a:fillRect/>
          </a:stretch>
        </p:blipFill>
        <p:spPr>
          <a:xfrm>
            <a:off x="3571868" y="0"/>
            <a:ext cx="1071570" cy="1044781"/>
          </a:xfrm>
          <a:prstGeom prst="rect">
            <a:avLst/>
          </a:prstGeom>
          <a:effectLst>
            <a:reflection blurRad="6350" stA="50000" endA="300" endPos="90000" dir="5400000" sy="-100000" algn="bl" rotWithShape="0"/>
          </a:effectLst>
        </p:spPr>
      </p:pic>
      <p:pic>
        <p:nvPicPr>
          <p:cNvPr id="5" name="4 Imagen" descr="sound-1837423_960_720.png"/>
          <p:cNvPicPr>
            <a:picLocks noChangeAspect="1"/>
          </p:cNvPicPr>
          <p:nvPr/>
        </p:nvPicPr>
        <p:blipFill>
          <a:blip r:embed="rId3">
            <a:lum contrast="40000"/>
          </a:blip>
          <a:stretch>
            <a:fillRect/>
          </a:stretch>
        </p:blipFill>
        <p:spPr>
          <a:xfrm>
            <a:off x="4500562" y="0"/>
            <a:ext cx="1071570" cy="1044781"/>
          </a:xfrm>
          <a:prstGeom prst="rect">
            <a:avLst/>
          </a:prstGeom>
          <a:effectLst>
            <a:reflection blurRad="6350" stA="50000" endA="300" endPos="90000" dir="5400000" sy="-100000" algn="bl" rotWithShape="0"/>
          </a:effectLst>
        </p:spPr>
      </p:pic>
      <p:pic>
        <p:nvPicPr>
          <p:cNvPr id="6" name="5 Imagen" descr="sound-1837423_960_720.png"/>
          <p:cNvPicPr>
            <a:picLocks noChangeAspect="1"/>
          </p:cNvPicPr>
          <p:nvPr/>
        </p:nvPicPr>
        <p:blipFill>
          <a:blip r:embed="rId3">
            <a:lum contrast="40000"/>
          </a:blip>
          <a:stretch>
            <a:fillRect/>
          </a:stretch>
        </p:blipFill>
        <p:spPr>
          <a:xfrm>
            <a:off x="1714480" y="0"/>
            <a:ext cx="1071570" cy="1044781"/>
          </a:xfrm>
          <a:prstGeom prst="rect">
            <a:avLst/>
          </a:prstGeom>
          <a:effectLst>
            <a:reflection blurRad="6350" stA="50000" endA="300" endPos="90000" dir="5400000" sy="-100000" algn="bl" rotWithShape="0"/>
          </a:effectLst>
        </p:spPr>
      </p:pic>
      <p:pic>
        <p:nvPicPr>
          <p:cNvPr id="7" name="6 Imagen" descr="sound-1837423_960_720.png"/>
          <p:cNvPicPr>
            <a:picLocks noChangeAspect="1"/>
          </p:cNvPicPr>
          <p:nvPr/>
        </p:nvPicPr>
        <p:blipFill>
          <a:blip r:embed="rId3">
            <a:lum contrast="40000"/>
          </a:blip>
          <a:stretch>
            <a:fillRect/>
          </a:stretch>
        </p:blipFill>
        <p:spPr>
          <a:xfrm>
            <a:off x="2643174" y="0"/>
            <a:ext cx="1071570" cy="1044781"/>
          </a:xfrm>
          <a:prstGeom prst="rect">
            <a:avLst/>
          </a:prstGeom>
          <a:effectLst>
            <a:reflection blurRad="6350" stA="50000" endA="300" endPos="90000" dir="5400000" sy="-100000" algn="bl" rotWithShape="0"/>
          </a:effectLst>
        </p:spPr>
      </p:pic>
      <p:pic>
        <p:nvPicPr>
          <p:cNvPr id="8" name="7 Imagen" descr="sound-1837423_960_720.png"/>
          <p:cNvPicPr>
            <a:picLocks noChangeAspect="1"/>
          </p:cNvPicPr>
          <p:nvPr/>
        </p:nvPicPr>
        <p:blipFill>
          <a:blip r:embed="rId3">
            <a:lum contrast="40000"/>
          </a:blip>
          <a:stretch>
            <a:fillRect/>
          </a:stretch>
        </p:blipFill>
        <p:spPr>
          <a:xfrm>
            <a:off x="5572132" y="0"/>
            <a:ext cx="1071570" cy="1044781"/>
          </a:xfrm>
          <a:prstGeom prst="rect">
            <a:avLst/>
          </a:prstGeom>
          <a:effectLst>
            <a:reflection blurRad="6350" stA="50000" endA="300" endPos="90000" dir="5400000" sy="-100000" algn="bl" rotWithShape="0"/>
          </a:effectLst>
        </p:spPr>
      </p:pic>
      <p:pic>
        <p:nvPicPr>
          <p:cNvPr id="9" name="8 Imagen" descr="sound-1837423_960_720.png"/>
          <p:cNvPicPr>
            <a:picLocks noChangeAspect="1"/>
          </p:cNvPicPr>
          <p:nvPr/>
        </p:nvPicPr>
        <p:blipFill>
          <a:blip r:embed="rId3">
            <a:lum contrast="40000"/>
          </a:blip>
          <a:stretch>
            <a:fillRect/>
          </a:stretch>
        </p:blipFill>
        <p:spPr>
          <a:xfrm>
            <a:off x="6500826" y="0"/>
            <a:ext cx="1071570" cy="1044781"/>
          </a:xfrm>
          <a:prstGeom prst="rect">
            <a:avLst/>
          </a:prstGeom>
          <a:effectLst>
            <a:reflection blurRad="6350" stA="50000" endA="300" endPos="90000" dir="5400000" sy="-100000" algn="bl" rotWithShape="0"/>
          </a:effectLst>
        </p:spPr>
      </p:pic>
      <p:pic>
        <p:nvPicPr>
          <p:cNvPr id="10" name="9 Imagen" descr="sound-1837423_960_720.png"/>
          <p:cNvPicPr>
            <a:picLocks noChangeAspect="1"/>
          </p:cNvPicPr>
          <p:nvPr/>
        </p:nvPicPr>
        <p:blipFill>
          <a:blip r:embed="rId3">
            <a:lum contrast="40000"/>
          </a:blip>
          <a:stretch>
            <a:fillRect/>
          </a:stretch>
        </p:blipFill>
        <p:spPr>
          <a:xfrm>
            <a:off x="3571868" y="1000114"/>
            <a:ext cx="1071570" cy="1044781"/>
          </a:xfrm>
          <a:prstGeom prst="rect">
            <a:avLst/>
          </a:prstGeom>
          <a:effectLst>
            <a:reflection blurRad="6350" stA="50000" endA="300" endPos="90000" dir="5400000" sy="-100000" algn="bl" rotWithShape="0"/>
          </a:effectLst>
        </p:spPr>
      </p:pic>
      <p:pic>
        <p:nvPicPr>
          <p:cNvPr id="11" name="10 Imagen" descr="sound-1837423_960_720.png"/>
          <p:cNvPicPr>
            <a:picLocks noChangeAspect="1"/>
          </p:cNvPicPr>
          <p:nvPr/>
        </p:nvPicPr>
        <p:blipFill>
          <a:blip r:embed="rId3">
            <a:lum contrast="40000"/>
          </a:blip>
          <a:stretch>
            <a:fillRect/>
          </a:stretch>
        </p:blipFill>
        <p:spPr>
          <a:xfrm>
            <a:off x="4500562" y="1000114"/>
            <a:ext cx="1071570" cy="1044781"/>
          </a:xfrm>
          <a:prstGeom prst="rect">
            <a:avLst/>
          </a:prstGeom>
          <a:effectLst>
            <a:reflection blurRad="6350" stA="50000" endA="300" endPos="90000" dir="5400000" sy="-100000" algn="bl" rotWithShape="0"/>
          </a:effectLst>
        </p:spPr>
      </p:pic>
      <p:pic>
        <p:nvPicPr>
          <p:cNvPr id="12" name="11 Imagen" descr="sound-1837423_960_720.png"/>
          <p:cNvPicPr>
            <a:picLocks noChangeAspect="1"/>
          </p:cNvPicPr>
          <p:nvPr/>
        </p:nvPicPr>
        <p:blipFill>
          <a:blip r:embed="rId3">
            <a:lum contrast="40000"/>
          </a:blip>
          <a:stretch>
            <a:fillRect/>
          </a:stretch>
        </p:blipFill>
        <p:spPr>
          <a:xfrm>
            <a:off x="1714480" y="1000114"/>
            <a:ext cx="1071570" cy="1044781"/>
          </a:xfrm>
          <a:prstGeom prst="rect">
            <a:avLst/>
          </a:prstGeom>
          <a:effectLst>
            <a:reflection blurRad="6350" stA="50000" endA="300" endPos="90000" dir="5400000" sy="-100000" algn="bl" rotWithShape="0"/>
          </a:effectLst>
        </p:spPr>
      </p:pic>
      <p:pic>
        <p:nvPicPr>
          <p:cNvPr id="13" name="12 Imagen" descr="sound-1837423_960_720.png"/>
          <p:cNvPicPr>
            <a:picLocks noChangeAspect="1"/>
          </p:cNvPicPr>
          <p:nvPr/>
        </p:nvPicPr>
        <p:blipFill>
          <a:blip r:embed="rId3">
            <a:lum contrast="40000"/>
          </a:blip>
          <a:stretch>
            <a:fillRect/>
          </a:stretch>
        </p:blipFill>
        <p:spPr>
          <a:xfrm>
            <a:off x="2643174" y="1000114"/>
            <a:ext cx="1071570" cy="1044781"/>
          </a:xfrm>
          <a:prstGeom prst="rect">
            <a:avLst/>
          </a:prstGeom>
          <a:effectLst>
            <a:reflection blurRad="6350" stA="50000" endA="300" endPos="90000" dir="5400000" sy="-100000" algn="bl" rotWithShape="0"/>
          </a:effectLst>
        </p:spPr>
      </p:pic>
      <p:pic>
        <p:nvPicPr>
          <p:cNvPr id="14" name="13 Imagen" descr="sound-1837423_960_720.png"/>
          <p:cNvPicPr>
            <a:picLocks noChangeAspect="1"/>
          </p:cNvPicPr>
          <p:nvPr/>
        </p:nvPicPr>
        <p:blipFill>
          <a:blip r:embed="rId3">
            <a:lum contrast="40000"/>
          </a:blip>
          <a:stretch>
            <a:fillRect/>
          </a:stretch>
        </p:blipFill>
        <p:spPr>
          <a:xfrm>
            <a:off x="5572132" y="1000114"/>
            <a:ext cx="1071570" cy="1044781"/>
          </a:xfrm>
          <a:prstGeom prst="rect">
            <a:avLst/>
          </a:prstGeom>
          <a:effectLst>
            <a:reflection blurRad="6350" stA="50000" endA="300" endPos="90000" dir="5400000" sy="-100000" algn="bl" rotWithShape="0"/>
          </a:effectLst>
        </p:spPr>
      </p:pic>
      <p:pic>
        <p:nvPicPr>
          <p:cNvPr id="15" name="14 Imagen" descr="sound-1837423_960_720.png"/>
          <p:cNvPicPr>
            <a:picLocks noChangeAspect="1"/>
          </p:cNvPicPr>
          <p:nvPr/>
        </p:nvPicPr>
        <p:blipFill>
          <a:blip r:embed="rId3">
            <a:lum contrast="40000"/>
          </a:blip>
          <a:stretch>
            <a:fillRect/>
          </a:stretch>
        </p:blipFill>
        <p:spPr>
          <a:xfrm>
            <a:off x="6500826" y="1000114"/>
            <a:ext cx="1071570" cy="1044781"/>
          </a:xfrm>
          <a:prstGeom prst="rect">
            <a:avLst/>
          </a:prstGeom>
          <a:effectLst>
            <a:reflection blurRad="6350" stA="50000" endA="300" endPos="90000" dir="5400000" sy="-100000" algn="bl" rotWithShape="0"/>
          </a:effectLst>
        </p:spPr>
      </p:pic>
      <p:pic>
        <p:nvPicPr>
          <p:cNvPr id="16" name="15 Imagen" descr="sound-1837423_960_720.png"/>
          <p:cNvPicPr>
            <a:picLocks noChangeAspect="1"/>
          </p:cNvPicPr>
          <p:nvPr/>
        </p:nvPicPr>
        <p:blipFill>
          <a:blip r:embed="rId3">
            <a:lum contrast="40000"/>
          </a:blip>
          <a:stretch>
            <a:fillRect/>
          </a:stretch>
        </p:blipFill>
        <p:spPr>
          <a:xfrm>
            <a:off x="3571868" y="2000264"/>
            <a:ext cx="1071570" cy="1044781"/>
          </a:xfrm>
          <a:prstGeom prst="rect">
            <a:avLst/>
          </a:prstGeom>
          <a:effectLst>
            <a:reflection blurRad="6350" stA="50000" endA="300" endPos="90000" dir="5400000" sy="-100000" algn="bl" rotWithShape="0"/>
          </a:effectLst>
        </p:spPr>
      </p:pic>
      <p:pic>
        <p:nvPicPr>
          <p:cNvPr id="17" name="16 Imagen" descr="sound-1837423_960_720.png"/>
          <p:cNvPicPr>
            <a:picLocks noChangeAspect="1"/>
          </p:cNvPicPr>
          <p:nvPr/>
        </p:nvPicPr>
        <p:blipFill>
          <a:blip r:embed="rId3">
            <a:lum contrast="40000"/>
          </a:blip>
          <a:stretch>
            <a:fillRect/>
          </a:stretch>
        </p:blipFill>
        <p:spPr>
          <a:xfrm>
            <a:off x="4500562" y="2000264"/>
            <a:ext cx="1071570" cy="1044781"/>
          </a:xfrm>
          <a:prstGeom prst="rect">
            <a:avLst/>
          </a:prstGeom>
          <a:effectLst>
            <a:reflection blurRad="6350" stA="50000" endA="300" endPos="90000" dir="5400000" sy="-100000" algn="bl" rotWithShape="0"/>
          </a:effectLst>
        </p:spPr>
      </p:pic>
      <p:pic>
        <p:nvPicPr>
          <p:cNvPr id="18" name="17 Imagen" descr="sound-1837423_960_720.png"/>
          <p:cNvPicPr>
            <a:picLocks noChangeAspect="1"/>
          </p:cNvPicPr>
          <p:nvPr/>
        </p:nvPicPr>
        <p:blipFill>
          <a:blip r:embed="rId3">
            <a:lum contrast="40000"/>
          </a:blip>
          <a:stretch>
            <a:fillRect/>
          </a:stretch>
        </p:blipFill>
        <p:spPr>
          <a:xfrm>
            <a:off x="1714480" y="2000264"/>
            <a:ext cx="1071570" cy="1044781"/>
          </a:xfrm>
          <a:prstGeom prst="rect">
            <a:avLst/>
          </a:prstGeom>
          <a:effectLst>
            <a:reflection blurRad="6350" stA="50000" endA="300" endPos="90000" dir="5400000" sy="-100000" algn="bl" rotWithShape="0"/>
          </a:effectLst>
        </p:spPr>
      </p:pic>
      <p:pic>
        <p:nvPicPr>
          <p:cNvPr id="19" name="18 Imagen" descr="sound-1837423_960_720.png"/>
          <p:cNvPicPr>
            <a:picLocks noChangeAspect="1"/>
          </p:cNvPicPr>
          <p:nvPr/>
        </p:nvPicPr>
        <p:blipFill>
          <a:blip r:embed="rId3">
            <a:lum contrast="40000"/>
          </a:blip>
          <a:stretch>
            <a:fillRect/>
          </a:stretch>
        </p:blipFill>
        <p:spPr>
          <a:xfrm>
            <a:off x="2643174" y="2000264"/>
            <a:ext cx="1071570" cy="1044781"/>
          </a:xfrm>
          <a:prstGeom prst="rect">
            <a:avLst/>
          </a:prstGeom>
          <a:effectLst>
            <a:reflection blurRad="6350" stA="50000" endA="300" endPos="90000" dir="5400000" sy="-100000" algn="bl" rotWithShape="0"/>
          </a:effectLst>
        </p:spPr>
      </p:pic>
      <p:pic>
        <p:nvPicPr>
          <p:cNvPr id="20" name="19 Imagen" descr="sound-1837423_960_720.png"/>
          <p:cNvPicPr>
            <a:picLocks noChangeAspect="1"/>
          </p:cNvPicPr>
          <p:nvPr/>
        </p:nvPicPr>
        <p:blipFill>
          <a:blip r:embed="rId3">
            <a:lum contrast="40000"/>
          </a:blip>
          <a:stretch>
            <a:fillRect/>
          </a:stretch>
        </p:blipFill>
        <p:spPr>
          <a:xfrm>
            <a:off x="5572132" y="2000264"/>
            <a:ext cx="1071570" cy="1044781"/>
          </a:xfrm>
          <a:prstGeom prst="rect">
            <a:avLst/>
          </a:prstGeom>
          <a:effectLst>
            <a:reflection blurRad="6350" stA="50000" endA="300" endPos="90000" dir="5400000" sy="-100000" algn="bl" rotWithShape="0"/>
          </a:effectLst>
        </p:spPr>
      </p:pic>
      <p:pic>
        <p:nvPicPr>
          <p:cNvPr id="21" name="20 Imagen" descr="sound-1837423_960_720.png"/>
          <p:cNvPicPr>
            <a:picLocks noChangeAspect="1"/>
          </p:cNvPicPr>
          <p:nvPr/>
        </p:nvPicPr>
        <p:blipFill>
          <a:blip r:embed="rId3">
            <a:lum contrast="40000"/>
          </a:blip>
          <a:stretch>
            <a:fillRect/>
          </a:stretch>
        </p:blipFill>
        <p:spPr>
          <a:xfrm>
            <a:off x="6500826" y="2000264"/>
            <a:ext cx="1071570" cy="1044781"/>
          </a:xfrm>
          <a:prstGeom prst="rect">
            <a:avLst/>
          </a:prstGeom>
          <a:effectLst>
            <a:reflection blurRad="6350" stA="50000" endA="300" endPos="90000" dir="5400000" sy="-100000" algn="bl" rotWithShape="0"/>
          </a:effectLst>
        </p:spPr>
      </p:pic>
      <p:pic>
        <p:nvPicPr>
          <p:cNvPr id="22" name="21 Imagen" descr="sound-1837423_960_720.png"/>
          <p:cNvPicPr>
            <a:picLocks noChangeAspect="1"/>
          </p:cNvPicPr>
          <p:nvPr/>
        </p:nvPicPr>
        <p:blipFill>
          <a:blip r:embed="rId3">
            <a:lum contrast="40000"/>
          </a:blip>
          <a:stretch>
            <a:fillRect/>
          </a:stretch>
        </p:blipFill>
        <p:spPr>
          <a:xfrm>
            <a:off x="3571868" y="3000378"/>
            <a:ext cx="1071570" cy="1044781"/>
          </a:xfrm>
          <a:prstGeom prst="rect">
            <a:avLst/>
          </a:prstGeom>
          <a:effectLst>
            <a:reflection blurRad="6350" stA="50000" endA="300" endPos="90000" dir="5400000" sy="-100000" algn="bl" rotWithShape="0"/>
          </a:effectLst>
        </p:spPr>
      </p:pic>
      <p:pic>
        <p:nvPicPr>
          <p:cNvPr id="23" name="22 Imagen" descr="sound-1837423_960_720.png"/>
          <p:cNvPicPr>
            <a:picLocks noChangeAspect="1"/>
          </p:cNvPicPr>
          <p:nvPr/>
        </p:nvPicPr>
        <p:blipFill>
          <a:blip r:embed="rId3">
            <a:lum contrast="40000"/>
          </a:blip>
          <a:stretch>
            <a:fillRect/>
          </a:stretch>
        </p:blipFill>
        <p:spPr>
          <a:xfrm>
            <a:off x="4500562" y="3000378"/>
            <a:ext cx="1071570" cy="1044781"/>
          </a:xfrm>
          <a:prstGeom prst="rect">
            <a:avLst/>
          </a:prstGeom>
          <a:effectLst>
            <a:reflection blurRad="6350" stA="50000" endA="300" endPos="90000" dir="5400000" sy="-100000" algn="bl" rotWithShape="0"/>
          </a:effectLst>
        </p:spPr>
      </p:pic>
      <p:pic>
        <p:nvPicPr>
          <p:cNvPr id="24" name="23 Imagen" descr="sound-1837423_960_720.png"/>
          <p:cNvPicPr>
            <a:picLocks noChangeAspect="1"/>
          </p:cNvPicPr>
          <p:nvPr/>
        </p:nvPicPr>
        <p:blipFill>
          <a:blip r:embed="rId3">
            <a:lum contrast="40000"/>
          </a:blip>
          <a:stretch>
            <a:fillRect/>
          </a:stretch>
        </p:blipFill>
        <p:spPr>
          <a:xfrm>
            <a:off x="1714480" y="3000378"/>
            <a:ext cx="1071570" cy="1044781"/>
          </a:xfrm>
          <a:prstGeom prst="rect">
            <a:avLst/>
          </a:prstGeom>
          <a:effectLst>
            <a:reflection blurRad="6350" stA="50000" endA="300" endPos="90000" dir="5400000" sy="-100000" algn="bl" rotWithShape="0"/>
          </a:effectLst>
        </p:spPr>
      </p:pic>
      <p:pic>
        <p:nvPicPr>
          <p:cNvPr id="25" name="24 Imagen" descr="sound-1837423_960_720.png"/>
          <p:cNvPicPr>
            <a:picLocks noChangeAspect="1"/>
          </p:cNvPicPr>
          <p:nvPr/>
        </p:nvPicPr>
        <p:blipFill>
          <a:blip r:embed="rId3">
            <a:lum contrast="40000"/>
          </a:blip>
          <a:stretch>
            <a:fillRect/>
          </a:stretch>
        </p:blipFill>
        <p:spPr>
          <a:xfrm>
            <a:off x="2643174" y="3000378"/>
            <a:ext cx="1071570" cy="1044781"/>
          </a:xfrm>
          <a:prstGeom prst="rect">
            <a:avLst/>
          </a:prstGeom>
          <a:effectLst>
            <a:reflection blurRad="6350" stA="50000" endA="300" endPos="90000" dir="5400000" sy="-100000" algn="bl" rotWithShape="0"/>
          </a:effectLst>
        </p:spPr>
      </p:pic>
      <p:pic>
        <p:nvPicPr>
          <p:cNvPr id="26" name="25 Imagen" descr="sound-1837423_960_720.png"/>
          <p:cNvPicPr>
            <a:picLocks noChangeAspect="1"/>
          </p:cNvPicPr>
          <p:nvPr/>
        </p:nvPicPr>
        <p:blipFill>
          <a:blip r:embed="rId3">
            <a:lum contrast="40000"/>
          </a:blip>
          <a:stretch>
            <a:fillRect/>
          </a:stretch>
        </p:blipFill>
        <p:spPr>
          <a:xfrm>
            <a:off x="5572132" y="3000378"/>
            <a:ext cx="1071570" cy="1044781"/>
          </a:xfrm>
          <a:prstGeom prst="rect">
            <a:avLst/>
          </a:prstGeom>
          <a:effectLst>
            <a:reflection blurRad="6350" stA="50000" endA="300" endPos="90000" dir="5400000" sy="-100000" algn="bl" rotWithShape="0"/>
          </a:effectLst>
        </p:spPr>
      </p:pic>
      <p:pic>
        <p:nvPicPr>
          <p:cNvPr id="27" name="26 Imagen" descr="sound-1837423_960_720.png"/>
          <p:cNvPicPr>
            <a:picLocks noChangeAspect="1"/>
          </p:cNvPicPr>
          <p:nvPr/>
        </p:nvPicPr>
        <p:blipFill>
          <a:blip r:embed="rId3">
            <a:lum contrast="40000"/>
          </a:blip>
          <a:stretch>
            <a:fillRect/>
          </a:stretch>
        </p:blipFill>
        <p:spPr>
          <a:xfrm>
            <a:off x="6500826" y="3000378"/>
            <a:ext cx="1071570" cy="1044781"/>
          </a:xfrm>
          <a:prstGeom prst="rect">
            <a:avLst/>
          </a:prstGeom>
          <a:effectLst>
            <a:reflection blurRad="6350" stA="50000" endA="300" endPos="90000" dir="5400000" sy="-100000" algn="bl" rotWithShape="0"/>
          </a:effectLst>
        </p:spPr>
      </p:pic>
      <p:pic>
        <p:nvPicPr>
          <p:cNvPr id="28" name="27 Imagen" descr="sound-1837423_960_720.png"/>
          <p:cNvPicPr>
            <a:picLocks noChangeAspect="1"/>
          </p:cNvPicPr>
          <p:nvPr/>
        </p:nvPicPr>
        <p:blipFill>
          <a:blip r:embed="rId3">
            <a:lum contrast="40000"/>
          </a:blip>
          <a:stretch>
            <a:fillRect/>
          </a:stretch>
        </p:blipFill>
        <p:spPr>
          <a:xfrm>
            <a:off x="3571868" y="4000528"/>
            <a:ext cx="1071570" cy="1044781"/>
          </a:xfrm>
          <a:prstGeom prst="rect">
            <a:avLst/>
          </a:prstGeom>
          <a:effectLst>
            <a:reflection blurRad="6350" stA="50000" endA="300" endPos="90000" dir="5400000" sy="-100000" algn="bl" rotWithShape="0"/>
          </a:effectLst>
        </p:spPr>
      </p:pic>
      <p:pic>
        <p:nvPicPr>
          <p:cNvPr id="29" name="28 Imagen" descr="sound-1837423_960_720.png"/>
          <p:cNvPicPr>
            <a:picLocks noChangeAspect="1"/>
          </p:cNvPicPr>
          <p:nvPr/>
        </p:nvPicPr>
        <p:blipFill>
          <a:blip r:embed="rId3">
            <a:lum contrast="40000"/>
          </a:blip>
          <a:stretch>
            <a:fillRect/>
          </a:stretch>
        </p:blipFill>
        <p:spPr>
          <a:xfrm>
            <a:off x="4500562" y="4000528"/>
            <a:ext cx="1071570" cy="1044781"/>
          </a:xfrm>
          <a:prstGeom prst="rect">
            <a:avLst/>
          </a:prstGeom>
          <a:effectLst>
            <a:reflection blurRad="6350" stA="50000" endA="300" endPos="90000" dir="5400000" sy="-100000" algn="bl" rotWithShape="0"/>
          </a:effectLst>
        </p:spPr>
      </p:pic>
      <p:pic>
        <p:nvPicPr>
          <p:cNvPr id="30" name="29 Imagen" descr="sound-1837423_960_720.png"/>
          <p:cNvPicPr>
            <a:picLocks noChangeAspect="1"/>
          </p:cNvPicPr>
          <p:nvPr/>
        </p:nvPicPr>
        <p:blipFill>
          <a:blip r:embed="rId3">
            <a:lum contrast="40000"/>
          </a:blip>
          <a:stretch>
            <a:fillRect/>
          </a:stretch>
        </p:blipFill>
        <p:spPr>
          <a:xfrm>
            <a:off x="1714480" y="4000528"/>
            <a:ext cx="1071570" cy="1044781"/>
          </a:xfrm>
          <a:prstGeom prst="rect">
            <a:avLst/>
          </a:prstGeom>
          <a:effectLst>
            <a:reflection blurRad="6350" stA="50000" endA="300" endPos="90000" dir="5400000" sy="-100000" algn="bl" rotWithShape="0"/>
          </a:effectLst>
        </p:spPr>
      </p:pic>
      <p:pic>
        <p:nvPicPr>
          <p:cNvPr id="31" name="30 Imagen" descr="sound-1837423_960_720.png"/>
          <p:cNvPicPr>
            <a:picLocks noChangeAspect="1"/>
          </p:cNvPicPr>
          <p:nvPr/>
        </p:nvPicPr>
        <p:blipFill>
          <a:blip r:embed="rId3">
            <a:lum contrast="40000"/>
          </a:blip>
          <a:stretch>
            <a:fillRect/>
          </a:stretch>
        </p:blipFill>
        <p:spPr>
          <a:xfrm>
            <a:off x="2643174" y="4000528"/>
            <a:ext cx="1071570" cy="1044781"/>
          </a:xfrm>
          <a:prstGeom prst="rect">
            <a:avLst/>
          </a:prstGeom>
          <a:effectLst>
            <a:reflection blurRad="6350" stA="50000" endA="300" endPos="90000" dir="5400000" sy="-100000" algn="bl" rotWithShape="0"/>
          </a:effectLst>
        </p:spPr>
      </p:pic>
      <p:pic>
        <p:nvPicPr>
          <p:cNvPr id="32" name="31 Imagen" descr="sound-1837423_960_720.png"/>
          <p:cNvPicPr>
            <a:picLocks noChangeAspect="1"/>
          </p:cNvPicPr>
          <p:nvPr/>
        </p:nvPicPr>
        <p:blipFill>
          <a:blip r:embed="rId3">
            <a:lum contrast="40000"/>
          </a:blip>
          <a:stretch>
            <a:fillRect/>
          </a:stretch>
        </p:blipFill>
        <p:spPr>
          <a:xfrm>
            <a:off x="5572132" y="4000528"/>
            <a:ext cx="1071570" cy="1044781"/>
          </a:xfrm>
          <a:prstGeom prst="rect">
            <a:avLst/>
          </a:prstGeom>
          <a:effectLst>
            <a:reflection blurRad="6350" stA="50000" endA="300" endPos="90000" dir="5400000" sy="-100000" algn="bl" rotWithShape="0"/>
          </a:effectLst>
        </p:spPr>
      </p:pic>
      <p:pic>
        <p:nvPicPr>
          <p:cNvPr id="33" name="32 Imagen" descr="sound-1837423_960_720.png"/>
          <p:cNvPicPr>
            <a:picLocks noChangeAspect="1"/>
          </p:cNvPicPr>
          <p:nvPr/>
        </p:nvPicPr>
        <p:blipFill>
          <a:blip r:embed="rId3">
            <a:lum contrast="40000"/>
          </a:blip>
          <a:stretch>
            <a:fillRect/>
          </a:stretch>
        </p:blipFill>
        <p:spPr>
          <a:xfrm>
            <a:off x="6500826" y="4000528"/>
            <a:ext cx="1071570" cy="1044781"/>
          </a:xfrm>
          <a:prstGeom prst="rect">
            <a:avLst/>
          </a:prstGeom>
          <a:effectLst>
            <a:reflection blurRad="6350" stA="50000" endA="300" endPos="90000" dir="5400000" sy="-100000" algn="bl" rotWithShape="0"/>
          </a:effectLst>
        </p:spPr>
      </p:pic>
      <p:sp>
        <p:nvSpPr>
          <p:cNvPr id="34" name="33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2"/>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1"/>
                                        </p:tgtEl>
                                        <p:attrNameLst>
                                          <p:attrName>r</p:attrName>
                                        </p:attrNameLst>
                                      </p:cBhvr>
                                    </p:animRot>
                                  </p:childTnLst>
                                </p:cTn>
                              </p:par>
                            </p:childTnLst>
                          </p:cTn>
                        </p:par>
                        <p:par>
                          <p:cTn id="187" fill="hold">
                            <p:stCondLst>
                              <p:cond delay="4000"/>
                            </p:stCondLst>
                            <p:childTnLst>
                              <p:par>
                                <p:cTn id="188" presetID="2" presetClass="exit" presetSubtype="2"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ppt_y"/>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ppt_y"/>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ppt_y"/>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ppt_y"/>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ppt_y"/>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ppt_y"/>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1+ppt_w/2"/>
                                          </p:val>
                                        </p:tav>
                                      </p:tavLst>
                                    </p:anim>
                                    <p:anim calcmode="lin" valueType="num">
                                      <p:cBhvr additive="base">
                                        <p:cTn id="234" dur="2000"/>
                                        <p:tgtEl>
                                          <p:spTgt spid="25"/>
                                        </p:tgtEl>
                                        <p:attrNameLst>
                                          <p:attrName>ppt_y</p:attrName>
                                        </p:attrNameLst>
                                      </p:cBhvr>
                                      <p:tavLst>
                                        <p:tav tm="0">
                                          <p:val>
                                            <p:strVal val="ppt_y"/>
                                          </p:val>
                                        </p:tav>
                                        <p:tav tm="100000">
                                          <p:val>
                                            <p:strVal val="ppt_y"/>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ppt_y"/>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ppt_y"/>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1+ppt_w/2"/>
                                          </p:val>
                                        </p:tav>
                                      </p:tavLst>
                                    </p:anim>
                                    <p:anim calcmode="lin" valueType="num">
                                      <p:cBhvr additive="base">
                                        <p:cTn id="246" dur="2000"/>
                                        <p:tgtEl>
                                          <p:spTgt spid="31"/>
                                        </p:tgtEl>
                                        <p:attrNameLst>
                                          <p:attrName>ppt_y</p:attrName>
                                        </p:attrNameLst>
                                      </p:cBhvr>
                                      <p:tavLst>
                                        <p:tav tm="0">
                                          <p:val>
                                            <p:strVal val="ppt_y"/>
                                          </p:val>
                                        </p:tav>
                                        <p:tav tm="100000">
                                          <p:val>
                                            <p:strVal val="ppt_y"/>
                                          </p:val>
                                        </p:tav>
                                      </p:tavLst>
                                    </p:anim>
                                    <p:set>
                                      <p:cBhvr>
                                        <p:cTn id="247" dur="1" fill="hold">
                                          <p:stCondLst>
                                            <p:cond delay="1999"/>
                                          </p:stCondLst>
                                        </p:cTn>
                                        <p:tgtEl>
                                          <p:spTgt spid="31"/>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ppt_y"/>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0-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0-ppt_w/2"/>
                                          </p:val>
                                        </p:tav>
                                      </p:tavLst>
                                    </p:anim>
                                    <p:anim calcmode="lin" valueType="num">
                                      <p:cBhvr additive="base">
                                        <p:cTn id="266" dur="2000"/>
                                        <p:tgtEl>
                                          <p:spTgt spid="14"/>
                                        </p:tgtEl>
                                        <p:attrNameLst>
                                          <p:attrName>ppt_y</p:attrName>
                                        </p:attrNameLst>
                                      </p:cBhvr>
                                      <p:tavLst>
                                        <p:tav tm="0">
                                          <p:val>
                                            <p:strVal val="ppt_y"/>
                                          </p:val>
                                        </p:tav>
                                        <p:tav tm="100000">
                                          <p:val>
                                            <p:strVal val="ppt_y"/>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0-ppt_w/2"/>
                                          </p:val>
                                        </p:tav>
                                      </p:tavLst>
                                    </p:anim>
                                    <p:anim calcmode="lin" valueType="num">
                                      <p:cBhvr additive="base">
                                        <p:cTn id="270" dur="2000"/>
                                        <p:tgtEl>
                                          <p:spTgt spid="15"/>
                                        </p:tgtEl>
                                        <p:attrNameLst>
                                          <p:attrName>ppt_y</p:attrName>
                                        </p:attrNameLst>
                                      </p:cBhvr>
                                      <p:tavLst>
                                        <p:tav tm="0">
                                          <p:val>
                                            <p:strVal val="ppt_y"/>
                                          </p:val>
                                        </p:tav>
                                        <p:tav tm="100000">
                                          <p:val>
                                            <p:strVal val="ppt_y"/>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0-ppt_w/2"/>
                                          </p:val>
                                        </p:tav>
                                      </p:tavLst>
                                    </p:anim>
                                    <p:anim calcmode="lin" valueType="num">
                                      <p:cBhvr additive="base">
                                        <p:cTn id="274" dur="2000"/>
                                        <p:tgtEl>
                                          <p:spTgt spid="17"/>
                                        </p:tgtEl>
                                        <p:attrNameLst>
                                          <p:attrName>ppt_y</p:attrName>
                                        </p:attrNameLst>
                                      </p:cBhvr>
                                      <p:tavLst>
                                        <p:tav tm="0">
                                          <p:val>
                                            <p:strVal val="ppt_y"/>
                                          </p:val>
                                        </p:tav>
                                        <p:tav tm="100000">
                                          <p:val>
                                            <p:strVal val="ppt_y"/>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ppt_y"/>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ppt_y"/>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0-ppt_w/2"/>
                                          </p:val>
                                        </p:tav>
                                      </p:tavLst>
                                    </p:anim>
                                    <p:anim calcmode="lin" valueType="num">
                                      <p:cBhvr additive="base">
                                        <p:cTn id="298" dur="2000"/>
                                        <p:tgtEl>
                                          <p:spTgt spid="29"/>
                                        </p:tgtEl>
                                        <p:attrNameLst>
                                          <p:attrName>ppt_y</p:attrName>
                                        </p:attrNameLst>
                                      </p:cBhvr>
                                      <p:tavLst>
                                        <p:tav tm="0">
                                          <p:val>
                                            <p:strVal val="ppt_y"/>
                                          </p:val>
                                        </p:tav>
                                        <p:tav tm="100000">
                                          <p:val>
                                            <p:strVal val="ppt_y"/>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0-ppt_w/2"/>
                                          </p:val>
                                        </p:tav>
                                      </p:tavLst>
                                    </p:anim>
                                    <p:anim calcmode="lin" valueType="num">
                                      <p:cBhvr additive="base">
                                        <p:cTn id="302" dur="2000"/>
                                        <p:tgtEl>
                                          <p:spTgt spid="32"/>
                                        </p:tgtEl>
                                        <p:attrNameLst>
                                          <p:attrName>ppt_y</p:attrName>
                                        </p:attrNameLst>
                                      </p:cBhvr>
                                      <p:tavLst>
                                        <p:tav tm="0">
                                          <p:val>
                                            <p:strVal val="ppt_y"/>
                                          </p:val>
                                        </p:tav>
                                        <p:tav tm="100000">
                                          <p:val>
                                            <p:strVal val="ppt_y"/>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0-ppt_w/2"/>
                                          </p:val>
                                        </p:tav>
                                      </p:tavLst>
                                    </p:anim>
                                    <p:anim calcmode="lin" valueType="num">
                                      <p:cBhvr additive="base">
                                        <p:cTn id="306" dur="2000"/>
                                        <p:tgtEl>
                                          <p:spTgt spid="33"/>
                                        </p:tgtEl>
                                        <p:attrNameLst>
                                          <p:attrName>ppt_y</p:attrName>
                                        </p:attrNameLst>
                                      </p:cBhvr>
                                      <p:tavLst>
                                        <p:tav tm="0">
                                          <p:val>
                                            <p:strVal val="ppt_y"/>
                                          </p:val>
                                        </p:tav>
                                        <p:tav tm="100000">
                                          <p:val>
                                            <p:strVal val="ppt_y"/>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3"/>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9"/>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1"/>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E9A00">
                <a:shade val="67500"/>
                <a:satMod val="115000"/>
              </a:srgbClr>
            </a:gs>
            <a:gs pos="100000">
              <a:srgbClr val="9E9A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5a61095799a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262052_preview_preview.png"/>
          <p:cNvPicPr>
            <a:picLocks noChangeAspect="1"/>
          </p:cNvPicPr>
          <p:nvPr/>
        </p:nvPicPr>
        <p:blipFill>
          <a:blip r:embed="rId3">
            <a:lum bright="40000" contrast="40000"/>
          </a:blip>
          <a:stretch>
            <a:fillRect/>
          </a:stretch>
        </p:blipFill>
        <p:spPr>
          <a:xfrm>
            <a:off x="3643306" y="0"/>
            <a:ext cx="870470" cy="752957"/>
          </a:xfrm>
          <a:prstGeom prst="rect">
            <a:avLst/>
          </a:prstGeom>
          <a:effectLst>
            <a:reflection blurRad="6350" stA="50000" endA="300" endPos="90000" dir="5400000" sy="-100000" algn="bl" rotWithShape="0"/>
          </a:effectLst>
        </p:spPr>
      </p:pic>
      <p:pic>
        <p:nvPicPr>
          <p:cNvPr id="7" name="6 Imagen" descr="1262052_preview_preview.png"/>
          <p:cNvPicPr>
            <a:picLocks noChangeAspect="1"/>
          </p:cNvPicPr>
          <p:nvPr/>
        </p:nvPicPr>
        <p:blipFill>
          <a:blip r:embed="rId3">
            <a:lum bright="40000" contrast="40000"/>
          </a:blip>
          <a:stretch>
            <a:fillRect/>
          </a:stretch>
        </p:blipFill>
        <p:spPr>
          <a:xfrm>
            <a:off x="4643438" y="0"/>
            <a:ext cx="870470" cy="752957"/>
          </a:xfrm>
          <a:prstGeom prst="rect">
            <a:avLst/>
          </a:prstGeom>
          <a:effectLst>
            <a:reflection blurRad="6350" stA="50000" endA="300" endPos="90000" dir="5400000" sy="-100000" algn="bl" rotWithShape="0"/>
          </a:effectLst>
        </p:spPr>
      </p:pic>
      <p:pic>
        <p:nvPicPr>
          <p:cNvPr id="8" name="7 Imagen" descr="1262052_preview_preview.png"/>
          <p:cNvPicPr>
            <a:picLocks noChangeAspect="1"/>
          </p:cNvPicPr>
          <p:nvPr/>
        </p:nvPicPr>
        <p:blipFill>
          <a:blip r:embed="rId3">
            <a:lum bright="40000" contrast="40000"/>
          </a:blip>
          <a:stretch>
            <a:fillRect/>
          </a:stretch>
        </p:blipFill>
        <p:spPr>
          <a:xfrm>
            <a:off x="0" y="4390543"/>
            <a:ext cx="870470" cy="752957"/>
          </a:xfrm>
          <a:prstGeom prst="rect">
            <a:avLst/>
          </a:prstGeom>
          <a:effectLst>
            <a:reflection blurRad="6350" stA="50000" endA="300" endPos="90000" dir="5400000" sy="-100000" algn="bl" rotWithShape="0"/>
          </a:effectLst>
        </p:spPr>
      </p:pic>
      <p:pic>
        <p:nvPicPr>
          <p:cNvPr id="9" name="8 Imagen" descr="1262052_preview_preview.png"/>
          <p:cNvPicPr>
            <a:picLocks noChangeAspect="1"/>
          </p:cNvPicPr>
          <p:nvPr/>
        </p:nvPicPr>
        <p:blipFill>
          <a:blip r:embed="rId3">
            <a:lum bright="40000" contrast="40000"/>
          </a:blip>
          <a:stretch>
            <a:fillRect/>
          </a:stretch>
        </p:blipFill>
        <p:spPr>
          <a:xfrm>
            <a:off x="8273530" y="4390543"/>
            <a:ext cx="870470" cy="752957"/>
          </a:xfrm>
          <a:prstGeom prst="rect">
            <a:avLst/>
          </a:prstGeom>
          <a:effectLst>
            <a:reflection blurRad="6350" stA="50000" endA="300" endPos="90000" dir="5400000" sy="-100000" algn="bl" rotWithShape="0"/>
          </a:effectLst>
        </p:spPr>
      </p:pic>
      <p:pic>
        <p:nvPicPr>
          <p:cNvPr id="10" name="9 Imagen" descr="1262052_preview_preview.png"/>
          <p:cNvPicPr>
            <a:picLocks noChangeAspect="1"/>
          </p:cNvPicPr>
          <p:nvPr/>
        </p:nvPicPr>
        <p:blipFill>
          <a:blip r:embed="rId3">
            <a:lum bright="40000" contrast="40000"/>
          </a:blip>
          <a:stretch>
            <a:fillRect/>
          </a:stretch>
        </p:blipFill>
        <p:spPr>
          <a:xfrm>
            <a:off x="1000100" y="4000510"/>
            <a:ext cx="870470" cy="752957"/>
          </a:xfrm>
          <a:prstGeom prst="rect">
            <a:avLst/>
          </a:prstGeom>
          <a:effectLst>
            <a:reflection blurRad="6350" stA="50000" endA="300" endPos="90000" dir="5400000" sy="-100000" algn="bl" rotWithShape="0"/>
          </a:effectLst>
        </p:spPr>
      </p:pic>
      <p:pic>
        <p:nvPicPr>
          <p:cNvPr id="11" name="10 Imagen" descr="1262052_preview_preview.png"/>
          <p:cNvPicPr>
            <a:picLocks noChangeAspect="1"/>
          </p:cNvPicPr>
          <p:nvPr/>
        </p:nvPicPr>
        <p:blipFill>
          <a:blip r:embed="rId3">
            <a:lum bright="40000" contrast="40000"/>
          </a:blip>
          <a:stretch>
            <a:fillRect/>
          </a:stretch>
        </p:blipFill>
        <p:spPr>
          <a:xfrm>
            <a:off x="2000232" y="3571882"/>
            <a:ext cx="870470" cy="752957"/>
          </a:xfrm>
          <a:prstGeom prst="rect">
            <a:avLst/>
          </a:prstGeom>
          <a:effectLst>
            <a:reflection blurRad="6350" stA="50000" endA="300" endPos="90000" dir="5400000" sy="-100000" algn="bl" rotWithShape="0"/>
          </a:effectLst>
        </p:spPr>
      </p:pic>
      <p:pic>
        <p:nvPicPr>
          <p:cNvPr id="12" name="11 Imagen" descr="1262052_preview_preview.png"/>
          <p:cNvPicPr>
            <a:picLocks noChangeAspect="1"/>
          </p:cNvPicPr>
          <p:nvPr/>
        </p:nvPicPr>
        <p:blipFill>
          <a:blip r:embed="rId3">
            <a:lum bright="40000" contrast="40000"/>
          </a:blip>
          <a:stretch>
            <a:fillRect/>
          </a:stretch>
        </p:blipFill>
        <p:spPr>
          <a:xfrm>
            <a:off x="2786050" y="2857502"/>
            <a:ext cx="870470" cy="752957"/>
          </a:xfrm>
          <a:prstGeom prst="rect">
            <a:avLst/>
          </a:prstGeom>
          <a:effectLst>
            <a:reflection blurRad="6350" stA="50000" endA="300" endPos="90000" dir="5400000" sy="-100000" algn="bl" rotWithShape="0"/>
          </a:effectLst>
        </p:spPr>
      </p:pic>
      <p:pic>
        <p:nvPicPr>
          <p:cNvPr id="13" name="12 Imagen" descr="1262052_preview_preview.png"/>
          <p:cNvPicPr>
            <a:picLocks noChangeAspect="1"/>
          </p:cNvPicPr>
          <p:nvPr/>
        </p:nvPicPr>
        <p:blipFill>
          <a:blip r:embed="rId3">
            <a:lum bright="40000" contrast="40000"/>
          </a:blip>
          <a:stretch>
            <a:fillRect/>
          </a:stretch>
        </p:blipFill>
        <p:spPr>
          <a:xfrm>
            <a:off x="3428992" y="2071684"/>
            <a:ext cx="870470" cy="752957"/>
          </a:xfrm>
          <a:prstGeom prst="rect">
            <a:avLst/>
          </a:prstGeom>
          <a:effectLst>
            <a:reflection blurRad="6350" stA="50000" endA="300" endPos="90000" dir="5400000" sy="-100000" algn="bl" rotWithShape="0"/>
          </a:effectLst>
        </p:spPr>
      </p:pic>
      <p:pic>
        <p:nvPicPr>
          <p:cNvPr id="14" name="13 Imagen" descr="1262052_preview_preview.png"/>
          <p:cNvPicPr>
            <a:picLocks noChangeAspect="1"/>
          </p:cNvPicPr>
          <p:nvPr/>
        </p:nvPicPr>
        <p:blipFill>
          <a:blip r:embed="rId3">
            <a:lum bright="40000" contrast="40000"/>
          </a:blip>
          <a:stretch>
            <a:fillRect/>
          </a:stretch>
        </p:blipFill>
        <p:spPr>
          <a:xfrm>
            <a:off x="3714744" y="1142990"/>
            <a:ext cx="870470" cy="752957"/>
          </a:xfrm>
          <a:prstGeom prst="rect">
            <a:avLst/>
          </a:prstGeom>
          <a:effectLst>
            <a:reflection blurRad="6350" stA="50000" endA="300" endPos="90000" dir="5400000" sy="-100000" algn="bl" rotWithShape="0"/>
          </a:effectLst>
        </p:spPr>
      </p:pic>
      <p:pic>
        <p:nvPicPr>
          <p:cNvPr id="15" name="14 Imagen" descr="1262052_preview_preview.png"/>
          <p:cNvPicPr>
            <a:picLocks noChangeAspect="1"/>
          </p:cNvPicPr>
          <p:nvPr/>
        </p:nvPicPr>
        <p:blipFill>
          <a:blip r:embed="rId3">
            <a:lum bright="40000" contrast="40000"/>
          </a:blip>
          <a:stretch>
            <a:fillRect/>
          </a:stretch>
        </p:blipFill>
        <p:spPr>
          <a:xfrm>
            <a:off x="7358082" y="4000510"/>
            <a:ext cx="870470" cy="752957"/>
          </a:xfrm>
          <a:prstGeom prst="rect">
            <a:avLst/>
          </a:prstGeom>
          <a:effectLst>
            <a:reflection blurRad="6350" stA="50000" endA="300" endPos="90000" dir="5400000" sy="-100000" algn="bl" rotWithShape="0"/>
          </a:effectLst>
        </p:spPr>
      </p:pic>
      <p:pic>
        <p:nvPicPr>
          <p:cNvPr id="16" name="15 Imagen" descr="1262052_preview_preview.png"/>
          <p:cNvPicPr>
            <a:picLocks noChangeAspect="1"/>
          </p:cNvPicPr>
          <p:nvPr/>
        </p:nvPicPr>
        <p:blipFill>
          <a:blip r:embed="rId3">
            <a:lum bright="40000" contrast="40000"/>
          </a:blip>
          <a:stretch>
            <a:fillRect/>
          </a:stretch>
        </p:blipFill>
        <p:spPr>
          <a:xfrm>
            <a:off x="6357950" y="3571882"/>
            <a:ext cx="870470" cy="752957"/>
          </a:xfrm>
          <a:prstGeom prst="rect">
            <a:avLst/>
          </a:prstGeom>
          <a:effectLst>
            <a:reflection blurRad="6350" stA="50000" endA="300" endPos="90000" dir="5400000" sy="-100000" algn="bl" rotWithShape="0"/>
          </a:effectLst>
        </p:spPr>
      </p:pic>
      <p:pic>
        <p:nvPicPr>
          <p:cNvPr id="17" name="16 Imagen" descr="1262052_preview_preview.png"/>
          <p:cNvPicPr>
            <a:picLocks noChangeAspect="1"/>
          </p:cNvPicPr>
          <p:nvPr/>
        </p:nvPicPr>
        <p:blipFill>
          <a:blip r:embed="rId3">
            <a:lum bright="40000" contrast="40000"/>
          </a:blip>
          <a:stretch>
            <a:fillRect/>
          </a:stretch>
        </p:blipFill>
        <p:spPr>
          <a:xfrm>
            <a:off x="5643570" y="2857502"/>
            <a:ext cx="870470" cy="752957"/>
          </a:xfrm>
          <a:prstGeom prst="rect">
            <a:avLst/>
          </a:prstGeom>
          <a:effectLst>
            <a:reflection blurRad="6350" stA="50000" endA="300" endPos="90000" dir="5400000" sy="-100000" algn="bl" rotWithShape="0"/>
          </a:effectLst>
        </p:spPr>
      </p:pic>
      <p:pic>
        <p:nvPicPr>
          <p:cNvPr id="18" name="17 Imagen" descr="1262052_preview_preview.png"/>
          <p:cNvPicPr>
            <a:picLocks noChangeAspect="1"/>
          </p:cNvPicPr>
          <p:nvPr/>
        </p:nvPicPr>
        <p:blipFill>
          <a:blip r:embed="rId3">
            <a:lum bright="40000" contrast="40000"/>
          </a:blip>
          <a:stretch>
            <a:fillRect/>
          </a:stretch>
        </p:blipFill>
        <p:spPr>
          <a:xfrm>
            <a:off x="5072066" y="2071684"/>
            <a:ext cx="870470" cy="752957"/>
          </a:xfrm>
          <a:prstGeom prst="rect">
            <a:avLst/>
          </a:prstGeom>
          <a:effectLst>
            <a:reflection blurRad="6350" stA="50000" endA="300" endPos="90000" dir="5400000" sy="-100000" algn="bl" rotWithShape="0"/>
          </a:effectLst>
        </p:spPr>
      </p:pic>
      <p:pic>
        <p:nvPicPr>
          <p:cNvPr id="19" name="18 Imagen" descr="1262052_preview_preview.png"/>
          <p:cNvPicPr>
            <a:picLocks noChangeAspect="1"/>
          </p:cNvPicPr>
          <p:nvPr/>
        </p:nvPicPr>
        <p:blipFill>
          <a:blip r:embed="rId3">
            <a:lum bright="40000" contrast="40000"/>
          </a:blip>
          <a:stretch>
            <a:fillRect/>
          </a:stretch>
        </p:blipFill>
        <p:spPr>
          <a:xfrm>
            <a:off x="4786314" y="1142990"/>
            <a:ext cx="870470" cy="752957"/>
          </a:xfrm>
          <a:prstGeom prst="rect">
            <a:avLst/>
          </a:prstGeom>
          <a:effectLst>
            <a:reflection blurRad="6350" stA="50000" endA="300" endPos="90000" dir="5400000" sy="-100000" algn="bl" rotWithShape="0"/>
          </a:effectLst>
        </p:spPr>
      </p:pic>
      <p:sp>
        <p:nvSpPr>
          <p:cNvPr id="20" name="19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childTnLst>
                          </p:cTn>
                        </p:par>
                        <p:par>
                          <p:cTn id="91" fill="hold">
                            <p:stCondLst>
                              <p:cond delay="4000"/>
                            </p:stCondLst>
                            <p:childTnLst>
                              <p:par>
                                <p:cTn id="92" presetID="2" presetClass="exit" presetSubtype="3"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0-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0-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1+ppt_w/2"/>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0-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0-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0-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0-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0-ppt_w/2"/>
                                          </p:val>
                                        </p:tav>
                                      </p:tavLst>
                                    </p:anim>
                                    <p:anim calcmode="lin" valueType="num">
                                      <p:cBhvr additive="base">
                                        <p:cTn id="138" dur="2000"/>
                                        <p:tgtEl>
                                          <p:spTgt spid="17"/>
                                        </p:tgtEl>
                                        <p:attrNameLst>
                                          <p:attrName>ppt_y</p:attrName>
                                        </p:attrNameLst>
                                      </p:cBhvr>
                                      <p:tavLst>
                                        <p:tav tm="0">
                                          <p:val>
                                            <p:strVal val="ppt_y"/>
                                          </p:val>
                                        </p:tav>
                                        <p:tav tm="100000">
                                          <p:val>
                                            <p:strVal val="0-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0-ppt_w/2"/>
                                          </p:val>
                                        </p:tav>
                                      </p:tavLst>
                                    </p:anim>
                                    <p:anim calcmode="lin" valueType="num">
                                      <p:cBhvr additive="base">
                                        <p:cTn id="142" dur="2000"/>
                                        <p:tgtEl>
                                          <p:spTgt spid="18"/>
                                        </p:tgtEl>
                                        <p:attrNameLst>
                                          <p:attrName>ppt_y</p:attrName>
                                        </p:attrNameLst>
                                      </p:cBhvr>
                                      <p:tavLst>
                                        <p:tav tm="0">
                                          <p:val>
                                            <p:strVal val="ppt_y"/>
                                          </p:val>
                                        </p:tav>
                                        <p:tav tm="100000">
                                          <p:val>
                                            <p:strVal val="0-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0-ppt_w/2"/>
                                          </p:val>
                                        </p:tav>
                                      </p:tavLst>
                                    </p:anim>
                                    <p:anim calcmode="lin" valueType="num">
                                      <p:cBhvr additive="base">
                                        <p:cTn id="146" dur="2000"/>
                                        <p:tgtEl>
                                          <p:spTgt spid="19"/>
                                        </p:tgtEl>
                                        <p:attrNameLst>
                                          <p:attrName>ppt_y</p:attrName>
                                        </p:attrNameLst>
                                      </p:cBhvr>
                                      <p:tavLst>
                                        <p:tav tm="0">
                                          <p:val>
                                            <p:strVal val="ppt_y"/>
                                          </p:val>
                                        </p:tav>
                                        <p:tav tm="100000">
                                          <p:val>
                                            <p:strVal val="0-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4"/>
                                        </p:tgtEl>
                                        <p:attrNameLst>
                                          <p:attrName>r</p:attrName>
                                        </p:attrNameLst>
                                      </p:cBhvr>
                                    </p:animRot>
                                  </p:childTnLst>
                                </p:cTn>
                              </p:par>
                              <p:par>
                                <p:cTn id="176" presetID="17" presetClass="entr" presetSubtype="4"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357158" y="714362"/>
            <a:ext cx="5000660" cy="1754326"/>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rPr>
              <a:t>Durante una sesión de yoga, que suelen durar entre una hora y una hora y media, se practican diferentes posturas armonizadas con la respiración, beneficiosas tanto para el cuerpo como para la mente. Las posturas tienen diferentes grados de dificultad, desde las más sencillas para principiantes, hasta las más extremas que practican los alumnos avanzados</a:t>
            </a:r>
            <a:r>
              <a:rPr lang="es-PE" dirty="0" smtClean="0">
                <a:solidFill>
                  <a:schemeClr val="bg1"/>
                </a:solidFill>
                <a:effectLst>
                  <a:outerShdw blurRad="38100" dist="38100" dir="2700000" algn="tl">
                    <a:srgbClr val="000000">
                      <a:alpha val="43137"/>
                    </a:srgbClr>
                  </a:outerShdw>
                </a:effectLst>
              </a:rPr>
              <a:t>.</a:t>
            </a: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E15"/>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yoga-woman-sunset-meditation-yoga-poses.jpg"/>
          <p:cNvPicPr>
            <a:picLocks noChangeAspect="1"/>
          </p:cNvPicPr>
          <p:nvPr/>
        </p:nvPicPr>
        <p:blipFill>
          <a:blip r:embed="rId2"/>
          <a:stretch>
            <a:fillRect/>
          </a:stretch>
        </p:blipFill>
        <p:spPr>
          <a:xfrm>
            <a:off x="2232" y="0"/>
            <a:ext cx="9141768" cy="5143500"/>
          </a:xfrm>
          <a:prstGeom prst="rect">
            <a:avLst/>
          </a:prstGeom>
        </p:spPr>
      </p:pic>
      <p:pic>
        <p:nvPicPr>
          <p:cNvPr id="4" name="3 Imagen" descr="1993590.png"/>
          <p:cNvPicPr>
            <a:picLocks noChangeAspect="1"/>
          </p:cNvPicPr>
          <p:nvPr/>
        </p:nvPicPr>
        <p:blipFill>
          <a:blip r:embed="rId3">
            <a:lum contrast="40000"/>
          </a:blip>
          <a:stretch>
            <a:fillRect/>
          </a:stretch>
        </p:blipFill>
        <p:spPr>
          <a:xfrm>
            <a:off x="2643174" y="571486"/>
            <a:ext cx="4143404" cy="4143404"/>
          </a:xfrm>
          <a:prstGeom prst="rect">
            <a:avLst/>
          </a:prstGeom>
        </p:spPr>
      </p:pic>
      <p:pic>
        <p:nvPicPr>
          <p:cNvPr id="5" name="4 Imagen" descr="199359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14678" y="1214428"/>
            <a:ext cx="2905398" cy="2905398"/>
          </a:xfrm>
          <a:prstGeom prst="rect">
            <a:avLst/>
          </a:prstGeom>
        </p:spPr>
      </p:pic>
      <p:sp>
        <p:nvSpPr>
          <p:cNvPr id="6" name="5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ppt_w</p:attrName>
                                        </p:attrNameLst>
                                      </p:cBhvr>
                                      <p:tavLst>
                                        <p:tav tm="0">
                                          <p:val>
                                            <p:strVal val="4/3*#ppt_w"/>
                                          </p:val>
                                        </p:tav>
                                        <p:tav tm="100000">
                                          <p:val>
                                            <p:strVal val="#ppt_w"/>
                                          </p:val>
                                        </p:tav>
                                      </p:tavLst>
                                    </p:anim>
                                    <p:anim calcmode="lin" valueType="num">
                                      <p:cBhvr>
                                        <p:cTn id="43" dur="2000" fill="hold"/>
                                        <p:tgtEl>
                                          <p:spTgt spid="3"/>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wheel(2)">
                                      <p:cBhvr>
                                        <p:cTn id="4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A00B9"/>
            </a:gs>
            <a:gs pos="64999">
              <a:srgbClr val="F0EBD5"/>
            </a:gs>
            <a:gs pos="100000">
              <a:srgbClr val="D1C39F"/>
            </a:gs>
          </a:gsLst>
          <a:lin ang="13500000" scaled="1"/>
          <a:tileRect/>
        </a:gradFill>
        <a:effectLst/>
      </p:bgPr>
    </p:bg>
    <p:spTree>
      <p:nvGrpSpPr>
        <p:cNvPr id="1" name=""/>
        <p:cNvGrpSpPr/>
        <p:nvPr/>
      </p:nvGrpSpPr>
      <p:grpSpPr>
        <a:xfrm>
          <a:off x="0" y="0"/>
          <a:ext cx="0" cy="0"/>
          <a:chOff x="0" y="0"/>
          <a:chExt cx="0" cy="0"/>
        </a:xfrm>
      </p:grpSpPr>
      <p:pic>
        <p:nvPicPr>
          <p:cNvPr id="2" name="1 Imagen" descr="11089.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remolino1.png"/>
          <p:cNvPicPr>
            <a:picLocks noChangeAspect="1"/>
          </p:cNvPicPr>
          <p:nvPr/>
        </p:nvPicPr>
        <p:blipFill>
          <a:blip r:embed="rId3"/>
          <a:stretch>
            <a:fillRect/>
          </a:stretch>
        </p:blipFill>
        <p:spPr>
          <a:xfrm>
            <a:off x="8286762" y="0"/>
            <a:ext cx="857238" cy="857238"/>
          </a:xfrm>
          <a:prstGeom prst="rect">
            <a:avLst/>
          </a:prstGeom>
          <a:effectLst>
            <a:reflection blurRad="6350" stA="50000" endA="300" endPos="90000" dir="5400000" sy="-100000" algn="bl" rotWithShape="0"/>
          </a:effectLst>
        </p:spPr>
      </p:pic>
      <p:pic>
        <p:nvPicPr>
          <p:cNvPr id="4" name="3 Imagen" descr="remolino1.png"/>
          <p:cNvPicPr>
            <a:picLocks noChangeAspect="1"/>
          </p:cNvPicPr>
          <p:nvPr/>
        </p:nvPicPr>
        <p:blipFill>
          <a:blip r:embed="rId3"/>
          <a:stretch>
            <a:fillRect/>
          </a:stretch>
        </p:blipFill>
        <p:spPr>
          <a:xfrm>
            <a:off x="142844" y="4286262"/>
            <a:ext cx="857238" cy="857238"/>
          </a:xfrm>
          <a:prstGeom prst="rect">
            <a:avLst/>
          </a:prstGeom>
          <a:effectLst>
            <a:reflection blurRad="6350" stA="50000" endA="300" endPos="90000" dir="5400000" sy="-100000" algn="bl" rotWithShape="0"/>
          </a:effectLst>
        </p:spPr>
      </p:pic>
      <p:pic>
        <p:nvPicPr>
          <p:cNvPr id="5" name="4 Imagen" descr="remolino1.png"/>
          <p:cNvPicPr>
            <a:picLocks noChangeAspect="1"/>
          </p:cNvPicPr>
          <p:nvPr/>
        </p:nvPicPr>
        <p:blipFill>
          <a:blip r:embed="rId3"/>
          <a:stretch>
            <a:fillRect/>
          </a:stretch>
        </p:blipFill>
        <p:spPr>
          <a:xfrm>
            <a:off x="7786710" y="642924"/>
            <a:ext cx="857238" cy="857238"/>
          </a:xfrm>
          <a:prstGeom prst="rect">
            <a:avLst/>
          </a:prstGeom>
          <a:effectLst>
            <a:reflection blurRad="6350" stA="50000" endA="300" endPos="90000" dir="5400000" sy="-100000" algn="bl" rotWithShape="0"/>
          </a:effectLst>
        </p:spPr>
      </p:pic>
      <p:pic>
        <p:nvPicPr>
          <p:cNvPr id="6" name="5 Imagen" descr="remolino1.png"/>
          <p:cNvPicPr>
            <a:picLocks noChangeAspect="1"/>
          </p:cNvPicPr>
          <p:nvPr/>
        </p:nvPicPr>
        <p:blipFill>
          <a:blip r:embed="rId3"/>
          <a:stretch>
            <a:fillRect/>
          </a:stretch>
        </p:blipFill>
        <p:spPr>
          <a:xfrm>
            <a:off x="7215206" y="1285866"/>
            <a:ext cx="857238" cy="857238"/>
          </a:xfrm>
          <a:prstGeom prst="rect">
            <a:avLst/>
          </a:prstGeom>
          <a:effectLst>
            <a:reflection blurRad="6350" stA="50000" endA="300" endPos="90000" dir="5400000" sy="-100000" algn="bl" rotWithShape="0"/>
          </a:effectLst>
        </p:spPr>
      </p:pic>
      <p:pic>
        <p:nvPicPr>
          <p:cNvPr id="7" name="6 Imagen" descr="remolino1.png"/>
          <p:cNvPicPr>
            <a:picLocks noChangeAspect="1"/>
          </p:cNvPicPr>
          <p:nvPr/>
        </p:nvPicPr>
        <p:blipFill>
          <a:blip r:embed="rId3"/>
          <a:stretch>
            <a:fillRect/>
          </a:stretch>
        </p:blipFill>
        <p:spPr>
          <a:xfrm>
            <a:off x="6643702" y="1857370"/>
            <a:ext cx="857238" cy="857238"/>
          </a:xfrm>
          <a:prstGeom prst="rect">
            <a:avLst/>
          </a:prstGeom>
          <a:effectLst>
            <a:reflection blurRad="6350" stA="50000" endA="300" endPos="90000" dir="5400000" sy="-100000" algn="bl" rotWithShape="0"/>
          </a:effectLst>
        </p:spPr>
      </p:pic>
      <p:pic>
        <p:nvPicPr>
          <p:cNvPr id="8" name="7 Imagen" descr="remolino1.png"/>
          <p:cNvPicPr>
            <a:picLocks noChangeAspect="1"/>
          </p:cNvPicPr>
          <p:nvPr/>
        </p:nvPicPr>
        <p:blipFill>
          <a:blip r:embed="rId3"/>
          <a:stretch>
            <a:fillRect/>
          </a:stretch>
        </p:blipFill>
        <p:spPr>
          <a:xfrm>
            <a:off x="6072198" y="2357436"/>
            <a:ext cx="857238" cy="857238"/>
          </a:xfrm>
          <a:prstGeom prst="rect">
            <a:avLst/>
          </a:prstGeom>
          <a:effectLst>
            <a:reflection blurRad="6350" stA="50000" endA="300" endPos="90000" dir="5400000" sy="-100000" algn="bl" rotWithShape="0"/>
          </a:effectLst>
        </p:spPr>
      </p:pic>
      <p:pic>
        <p:nvPicPr>
          <p:cNvPr id="9" name="8 Imagen" descr="remolino1.png"/>
          <p:cNvPicPr>
            <a:picLocks noChangeAspect="1"/>
          </p:cNvPicPr>
          <p:nvPr/>
        </p:nvPicPr>
        <p:blipFill>
          <a:blip r:embed="rId3"/>
          <a:stretch>
            <a:fillRect/>
          </a:stretch>
        </p:blipFill>
        <p:spPr>
          <a:xfrm>
            <a:off x="5357818" y="2786064"/>
            <a:ext cx="857238" cy="857238"/>
          </a:xfrm>
          <a:prstGeom prst="rect">
            <a:avLst/>
          </a:prstGeom>
          <a:effectLst>
            <a:reflection blurRad="6350" stA="50000" endA="300" endPos="90000" dir="5400000" sy="-100000" algn="bl" rotWithShape="0"/>
          </a:effectLst>
        </p:spPr>
      </p:pic>
      <p:pic>
        <p:nvPicPr>
          <p:cNvPr id="10" name="9 Imagen" descr="remolino1.png"/>
          <p:cNvPicPr>
            <a:picLocks noChangeAspect="1"/>
          </p:cNvPicPr>
          <p:nvPr/>
        </p:nvPicPr>
        <p:blipFill>
          <a:blip r:embed="rId3"/>
          <a:stretch>
            <a:fillRect/>
          </a:stretch>
        </p:blipFill>
        <p:spPr>
          <a:xfrm>
            <a:off x="4714876" y="3214692"/>
            <a:ext cx="857238" cy="857238"/>
          </a:xfrm>
          <a:prstGeom prst="rect">
            <a:avLst/>
          </a:prstGeom>
          <a:effectLst>
            <a:reflection blurRad="6350" stA="50000" endA="300" endPos="90000" dir="5400000" sy="-100000" algn="bl" rotWithShape="0"/>
          </a:effectLst>
        </p:spPr>
      </p:pic>
      <p:pic>
        <p:nvPicPr>
          <p:cNvPr id="11" name="10 Imagen" descr="remolino1.png"/>
          <p:cNvPicPr>
            <a:picLocks noChangeAspect="1"/>
          </p:cNvPicPr>
          <p:nvPr/>
        </p:nvPicPr>
        <p:blipFill>
          <a:blip r:embed="rId3"/>
          <a:stretch>
            <a:fillRect/>
          </a:stretch>
        </p:blipFill>
        <p:spPr>
          <a:xfrm>
            <a:off x="4000496" y="3500444"/>
            <a:ext cx="857238" cy="857238"/>
          </a:xfrm>
          <a:prstGeom prst="rect">
            <a:avLst/>
          </a:prstGeom>
          <a:effectLst>
            <a:reflection blurRad="6350" stA="50000" endA="300" endPos="90000" dir="5400000" sy="-100000" algn="bl" rotWithShape="0"/>
          </a:effectLst>
        </p:spPr>
      </p:pic>
      <p:pic>
        <p:nvPicPr>
          <p:cNvPr id="12" name="11 Imagen" descr="remolino1.png"/>
          <p:cNvPicPr>
            <a:picLocks noChangeAspect="1"/>
          </p:cNvPicPr>
          <p:nvPr/>
        </p:nvPicPr>
        <p:blipFill>
          <a:blip r:embed="rId3"/>
          <a:stretch>
            <a:fillRect/>
          </a:stretch>
        </p:blipFill>
        <p:spPr>
          <a:xfrm>
            <a:off x="3286116" y="3786196"/>
            <a:ext cx="857238" cy="857238"/>
          </a:xfrm>
          <a:prstGeom prst="rect">
            <a:avLst/>
          </a:prstGeom>
          <a:effectLst>
            <a:reflection blurRad="6350" stA="50000" endA="300" endPos="90000" dir="5400000" sy="-100000" algn="bl" rotWithShape="0"/>
          </a:effectLst>
        </p:spPr>
      </p:pic>
      <p:pic>
        <p:nvPicPr>
          <p:cNvPr id="13" name="12 Imagen" descr="remolino1.png"/>
          <p:cNvPicPr>
            <a:picLocks noChangeAspect="1"/>
          </p:cNvPicPr>
          <p:nvPr/>
        </p:nvPicPr>
        <p:blipFill>
          <a:blip r:embed="rId3"/>
          <a:stretch>
            <a:fillRect/>
          </a:stretch>
        </p:blipFill>
        <p:spPr>
          <a:xfrm>
            <a:off x="2500298" y="3929072"/>
            <a:ext cx="857238" cy="857238"/>
          </a:xfrm>
          <a:prstGeom prst="rect">
            <a:avLst/>
          </a:prstGeom>
          <a:effectLst>
            <a:reflection blurRad="6350" stA="50000" endA="300" endPos="90000" dir="5400000" sy="-100000" algn="bl" rotWithShape="0"/>
          </a:effectLst>
        </p:spPr>
      </p:pic>
      <p:pic>
        <p:nvPicPr>
          <p:cNvPr id="14" name="13 Imagen" descr="remolino1.png"/>
          <p:cNvPicPr>
            <a:picLocks noChangeAspect="1"/>
          </p:cNvPicPr>
          <p:nvPr/>
        </p:nvPicPr>
        <p:blipFill>
          <a:blip r:embed="rId3"/>
          <a:stretch>
            <a:fillRect/>
          </a:stretch>
        </p:blipFill>
        <p:spPr>
          <a:xfrm>
            <a:off x="1714480" y="4071948"/>
            <a:ext cx="857238" cy="857238"/>
          </a:xfrm>
          <a:prstGeom prst="rect">
            <a:avLst/>
          </a:prstGeom>
          <a:effectLst>
            <a:reflection blurRad="6350" stA="50000" endA="300" endPos="90000" dir="5400000" sy="-100000" algn="bl" rotWithShape="0"/>
          </a:effectLst>
        </p:spPr>
      </p:pic>
      <p:pic>
        <p:nvPicPr>
          <p:cNvPr id="15" name="14 Imagen" descr="remolino1.png"/>
          <p:cNvPicPr>
            <a:picLocks noChangeAspect="1"/>
          </p:cNvPicPr>
          <p:nvPr/>
        </p:nvPicPr>
        <p:blipFill>
          <a:blip r:embed="rId3"/>
          <a:stretch>
            <a:fillRect/>
          </a:stretch>
        </p:blipFill>
        <p:spPr>
          <a:xfrm>
            <a:off x="928662" y="4143386"/>
            <a:ext cx="857238" cy="857238"/>
          </a:xfrm>
          <a:prstGeom prst="rect">
            <a:avLst/>
          </a:prstGeom>
          <a:effectLst>
            <a:reflection blurRad="6350" stA="50000" endA="300" endPos="90000" dir="5400000" sy="-100000" algn="bl" rotWithShape="0"/>
          </a:effectLst>
        </p:spPr>
      </p:pic>
      <p:sp>
        <p:nvSpPr>
          <p:cNvPr id="16" name="15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0-ppt_w/2"/>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0-ppt_w/2"/>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5"/>
                                        </p:tgtEl>
                                        <p:attrNameLst>
                                          <p:attrName>ppt_x</p:attrName>
                                        </p:attrNameLst>
                                      </p:cBhvr>
                                      <p:tavLst>
                                        <p:tav tm="0">
                                          <p:val>
                                            <p:strVal val="ppt_x"/>
                                          </p:val>
                                        </p:tav>
                                        <p:tav tm="100000">
                                          <p:val>
                                            <p:strVal val="0-ppt_w/2"/>
                                          </p:val>
                                        </p:tav>
                                      </p:tavLst>
                                    </p:anim>
                                    <p:anim calcmode="lin" valueType="num">
                                      <p:cBhvr additive="base">
                                        <p:cTn id="96" dur="2000"/>
                                        <p:tgtEl>
                                          <p:spTgt spid="5"/>
                                        </p:tgtEl>
                                        <p:attrNameLst>
                                          <p:attrName>ppt_y</p:attrName>
                                        </p:attrNameLst>
                                      </p:cBhvr>
                                      <p:tavLst>
                                        <p:tav tm="0">
                                          <p:val>
                                            <p:strVal val="ppt_y"/>
                                          </p:val>
                                        </p:tav>
                                        <p:tav tm="100000">
                                          <p:val>
                                            <p:strVal val="1+ppt_h/2"/>
                                          </p:val>
                                        </p:tav>
                                      </p:tavLst>
                                    </p:anim>
                                    <p:set>
                                      <p:cBhvr>
                                        <p:cTn id="97" dur="1" fill="hold">
                                          <p:stCondLst>
                                            <p:cond delay="1999"/>
                                          </p:stCondLst>
                                        </p:cTn>
                                        <p:tgtEl>
                                          <p:spTgt spid="5"/>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6"/>
                                        </p:tgtEl>
                                        <p:attrNameLst>
                                          <p:attrName>ppt_x</p:attrName>
                                        </p:attrNameLst>
                                      </p:cBhvr>
                                      <p:tavLst>
                                        <p:tav tm="0">
                                          <p:val>
                                            <p:strVal val="ppt_x"/>
                                          </p:val>
                                        </p:tav>
                                        <p:tav tm="100000">
                                          <p:val>
                                            <p:strVal val="0-ppt_w/2"/>
                                          </p:val>
                                        </p:tav>
                                      </p:tavLst>
                                    </p:anim>
                                    <p:anim calcmode="lin" valueType="num">
                                      <p:cBhvr additive="base">
                                        <p:cTn id="100" dur="2000"/>
                                        <p:tgtEl>
                                          <p:spTgt spid="6"/>
                                        </p:tgtEl>
                                        <p:attrNameLst>
                                          <p:attrName>ppt_y</p:attrName>
                                        </p:attrNameLst>
                                      </p:cBhvr>
                                      <p:tavLst>
                                        <p:tav tm="0">
                                          <p:val>
                                            <p:strVal val="ppt_y"/>
                                          </p:val>
                                        </p:tav>
                                        <p:tav tm="100000">
                                          <p:val>
                                            <p:strVal val="1+ppt_h/2"/>
                                          </p:val>
                                        </p:tav>
                                      </p:tavLst>
                                    </p:anim>
                                    <p:set>
                                      <p:cBhvr>
                                        <p:cTn id="101" dur="1" fill="hold">
                                          <p:stCondLst>
                                            <p:cond delay="1999"/>
                                          </p:stCondLst>
                                        </p:cTn>
                                        <p:tgtEl>
                                          <p:spTgt spid="6"/>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1+ppt_h/2"/>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0-ppt_w/2"/>
                                          </p:val>
                                        </p:tav>
                                      </p:tavLst>
                                    </p:anim>
                                    <p:anim calcmode="lin" valueType="num">
                                      <p:cBhvr additive="base">
                                        <p:cTn id="112" dur="2000"/>
                                        <p:tgtEl>
                                          <p:spTgt spid="9"/>
                                        </p:tgtEl>
                                        <p:attrNameLst>
                                          <p:attrName>ppt_y</p:attrName>
                                        </p:attrNameLst>
                                      </p:cBhvr>
                                      <p:tavLst>
                                        <p:tav tm="0">
                                          <p:val>
                                            <p:strVal val="ppt_y"/>
                                          </p:val>
                                        </p:tav>
                                        <p:tav tm="100000">
                                          <p:val>
                                            <p:strVal val="1+ppt_h/2"/>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0"/>
                                        </p:tgtEl>
                                        <p:attrNameLst>
                                          <p:attrName>ppt_x</p:attrName>
                                        </p:attrNameLst>
                                      </p:cBhvr>
                                      <p:tavLst>
                                        <p:tav tm="0">
                                          <p:val>
                                            <p:strVal val="ppt_x"/>
                                          </p:val>
                                        </p:tav>
                                        <p:tav tm="100000">
                                          <p:val>
                                            <p:strVal val="0-ppt_w/2"/>
                                          </p:val>
                                        </p:tav>
                                      </p:tavLst>
                                    </p:anim>
                                    <p:anim calcmode="lin" valueType="num">
                                      <p:cBhvr additive="base">
                                        <p:cTn id="116" dur="2000"/>
                                        <p:tgtEl>
                                          <p:spTgt spid="10"/>
                                        </p:tgtEl>
                                        <p:attrNameLst>
                                          <p:attrName>ppt_y</p:attrName>
                                        </p:attrNameLst>
                                      </p:cBhvr>
                                      <p:tavLst>
                                        <p:tav tm="0">
                                          <p:val>
                                            <p:strVal val="ppt_y"/>
                                          </p:val>
                                        </p:tav>
                                        <p:tav tm="100000">
                                          <p:val>
                                            <p:strVal val="1+ppt_h/2"/>
                                          </p:val>
                                        </p:tav>
                                      </p:tavLst>
                                    </p:anim>
                                    <p:set>
                                      <p:cBhvr>
                                        <p:cTn id="117" dur="1" fill="hold">
                                          <p:stCondLst>
                                            <p:cond delay="1999"/>
                                          </p:stCondLst>
                                        </p:cTn>
                                        <p:tgtEl>
                                          <p:spTgt spid="10"/>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1"/>
                                        </p:tgtEl>
                                        <p:attrNameLst>
                                          <p:attrName>ppt_x</p:attrName>
                                        </p:attrNameLst>
                                      </p:cBhvr>
                                      <p:tavLst>
                                        <p:tav tm="0">
                                          <p:val>
                                            <p:strVal val="ppt_x"/>
                                          </p:val>
                                        </p:tav>
                                        <p:tav tm="100000">
                                          <p:val>
                                            <p:strVal val="0-ppt_w/2"/>
                                          </p:val>
                                        </p:tav>
                                      </p:tavLst>
                                    </p:anim>
                                    <p:anim calcmode="lin" valueType="num">
                                      <p:cBhvr additive="base">
                                        <p:cTn id="120" dur="2000"/>
                                        <p:tgtEl>
                                          <p:spTgt spid="11"/>
                                        </p:tgtEl>
                                        <p:attrNameLst>
                                          <p:attrName>ppt_y</p:attrName>
                                        </p:attrNameLst>
                                      </p:cBhvr>
                                      <p:tavLst>
                                        <p:tav tm="0">
                                          <p:val>
                                            <p:strVal val="ppt_y"/>
                                          </p:val>
                                        </p:tav>
                                        <p:tav tm="100000">
                                          <p:val>
                                            <p:strVal val="1+ppt_h/2"/>
                                          </p:val>
                                        </p:tav>
                                      </p:tavLst>
                                    </p:anim>
                                    <p:set>
                                      <p:cBhvr>
                                        <p:cTn id="121" dur="1" fill="hold">
                                          <p:stCondLst>
                                            <p:cond delay="1999"/>
                                          </p:stCondLst>
                                        </p:cTn>
                                        <p:tgtEl>
                                          <p:spTgt spid="11"/>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2"/>
                                        </p:tgtEl>
                                        <p:attrNameLst>
                                          <p:attrName>ppt_x</p:attrName>
                                        </p:attrNameLst>
                                      </p:cBhvr>
                                      <p:tavLst>
                                        <p:tav tm="0">
                                          <p:val>
                                            <p:strVal val="ppt_x"/>
                                          </p:val>
                                        </p:tav>
                                        <p:tav tm="100000">
                                          <p:val>
                                            <p:strVal val="0-ppt_w/2"/>
                                          </p:val>
                                        </p:tav>
                                      </p:tavLst>
                                    </p:anim>
                                    <p:anim calcmode="lin" valueType="num">
                                      <p:cBhvr additive="base">
                                        <p:cTn id="124" dur="2000"/>
                                        <p:tgtEl>
                                          <p:spTgt spid="12"/>
                                        </p:tgtEl>
                                        <p:attrNameLst>
                                          <p:attrName>ppt_y</p:attrName>
                                        </p:attrNameLst>
                                      </p:cBhvr>
                                      <p:tavLst>
                                        <p:tav tm="0">
                                          <p:val>
                                            <p:strVal val="ppt_y"/>
                                          </p:val>
                                        </p:tav>
                                        <p:tav tm="100000">
                                          <p:val>
                                            <p:strVal val="1+ppt_h/2"/>
                                          </p:val>
                                        </p:tav>
                                      </p:tavLst>
                                    </p:anim>
                                    <p:set>
                                      <p:cBhvr>
                                        <p:cTn id="125" dur="1" fill="hold">
                                          <p:stCondLst>
                                            <p:cond delay="1999"/>
                                          </p:stCondLst>
                                        </p:cTn>
                                        <p:tgtEl>
                                          <p:spTgt spid="12"/>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3"/>
                                        </p:tgtEl>
                                        <p:attrNameLst>
                                          <p:attrName>ppt_x</p:attrName>
                                        </p:attrNameLst>
                                      </p:cBhvr>
                                      <p:tavLst>
                                        <p:tav tm="0">
                                          <p:val>
                                            <p:strVal val="ppt_x"/>
                                          </p:val>
                                        </p:tav>
                                        <p:tav tm="100000">
                                          <p:val>
                                            <p:strVal val="0-ppt_w/2"/>
                                          </p:val>
                                        </p:tav>
                                      </p:tavLst>
                                    </p:anim>
                                    <p:anim calcmode="lin" valueType="num">
                                      <p:cBhvr additive="base">
                                        <p:cTn id="128" dur="2000"/>
                                        <p:tgtEl>
                                          <p:spTgt spid="13"/>
                                        </p:tgtEl>
                                        <p:attrNameLst>
                                          <p:attrName>ppt_y</p:attrName>
                                        </p:attrNameLst>
                                      </p:cBhvr>
                                      <p:tavLst>
                                        <p:tav tm="0">
                                          <p:val>
                                            <p:strVal val="ppt_y"/>
                                          </p:val>
                                        </p:tav>
                                        <p:tav tm="100000">
                                          <p:val>
                                            <p:strVal val="1+ppt_h/2"/>
                                          </p:val>
                                        </p:tav>
                                      </p:tavLst>
                                    </p:anim>
                                    <p:set>
                                      <p:cBhvr>
                                        <p:cTn id="129" dur="1" fill="hold">
                                          <p:stCondLst>
                                            <p:cond delay="1999"/>
                                          </p:stCondLst>
                                        </p:cTn>
                                        <p:tgtEl>
                                          <p:spTgt spid="13"/>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4"/>
                                        </p:tgtEl>
                                        <p:attrNameLst>
                                          <p:attrName>ppt_x</p:attrName>
                                        </p:attrNameLst>
                                      </p:cBhvr>
                                      <p:tavLst>
                                        <p:tav tm="0">
                                          <p:val>
                                            <p:strVal val="ppt_x"/>
                                          </p:val>
                                        </p:tav>
                                        <p:tav tm="100000">
                                          <p:val>
                                            <p:strVal val="0-ppt_w/2"/>
                                          </p:val>
                                        </p:tav>
                                      </p:tavLst>
                                    </p:anim>
                                    <p:anim calcmode="lin" valueType="num">
                                      <p:cBhvr additive="base">
                                        <p:cTn id="132" dur="2000"/>
                                        <p:tgtEl>
                                          <p:spTgt spid="14"/>
                                        </p:tgtEl>
                                        <p:attrNameLst>
                                          <p:attrName>ppt_y</p:attrName>
                                        </p:attrNameLst>
                                      </p:cBhvr>
                                      <p:tavLst>
                                        <p:tav tm="0">
                                          <p:val>
                                            <p:strVal val="ppt_y"/>
                                          </p:val>
                                        </p:tav>
                                        <p:tav tm="100000">
                                          <p:val>
                                            <p:strVal val="1+ppt_h/2"/>
                                          </p:val>
                                        </p:tav>
                                      </p:tavLst>
                                    </p:anim>
                                    <p:set>
                                      <p:cBhvr>
                                        <p:cTn id="133" dur="1" fill="hold">
                                          <p:stCondLst>
                                            <p:cond delay="1999"/>
                                          </p:stCondLst>
                                        </p:cTn>
                                        <p:tgtEl>
                                          <p:spTgt spid="14"/>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5"/>
                                        </p:tgtEl>
                                        <p:attrNameLst>
                                          <p:attrName>ppt_x</p:attrName>
                                        </p:attrNameLst>
                                      </p:cBhvr>
                                      <p:tavLst>
                                        <p:tav tm="0">
                                          <p:val>
                                            <p:strVal val="ppt_x"/>
                                          </p:val>
                                        </p:tav>
                                        <p:tav tm="100000">
                                          <p:val>
                                            <p:strVal val="0-ppt_w/2"/>
                                          </p:val>
                                        </p:tav>
                                      </p:tavLst>
                                    </p:anim>
                                    <p:anim calcmode="lin" valueType="num">
                                      <p:cBhvr additive="base">
                                        <p:cTn id="136" dur="2000"/>
                                        <p:tgtEl>
                                          <p:spTgt spid="15"/>
                                        </p:tgtEl>
                                        <p:attrNameLst>
                                          <p:attrName>ppt_y</p:attrName>
                                        </p:attrNameLst>
                                      </p:cBhvr>
                                      <p:tavLst>
                                        <p:tav tm="0">
                                          <p:val>
                                            <p:strVal val="ppt_y"/>
                                          </p:val>
                                        </p:tav>
                                        <p:tav tm="100000">
                                          <p:val>
                                            <p:strVal val="1+ppt_h/2"/>
                                          </p:val>
                                        </p:tav>
                                      </p:tavLst>
                                    </p:anim>
                                    <p:set>
                                      <p:cBhvr>
                                        <p:cTn id="137" dur="1" fill="hold">
                                          <p:stCondLst>
                                            <p:cond delay="1999"/>
                                          </p:stCondLst>
                                        </p:cTn>
                                        <p:tgtEl>
                                          <p:spTgt spid="15"/>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6"/>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4"/>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5"/>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1+#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357158" y="714362"/>
            <a:ext cx="5000660" cy="2308324"/>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rPr>
              <a:t>La mayoría de las clases suele comenzar con un calentamiento llamado “Saludos al Sol”, que comprende una sucesión dinámica de posiciones que se inician de pie y nos hacen bajar hasta el suelo para calentar y lubricar músculos y articulaciones. Todo ello combinado con la respiración, que nos ayuda a generar calor y energía corporal.</a:t>
            </a:r>
          </a:p>
          <a:p>
            <a:pPr algn="ctr"/>
            <a:endParaRPr lang="es-PE" dirty="0" smtClean="0">
              <a:solidFill>
                <a:srgbClr val="FFFF00"/>
              </a:solidFill>
              <a:effectLst>
                <a:outerShdw blurRad="38100" dist="38100" dir="2700000" algn="tl">
                  <a:srgbClr val="000000">
                    <a:alpha val="43137"/>
                  </a:srgbClr>
                </a:outerShdw>
              </a:effectLst>
            </a:endParaRPr>
          </a:p>
          <a:p>
            <a:pPr algn="ctr"/>
            <a:endParaRPr lang="es-PE"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7E550C"/>
            </a:gs>
            <a:gs pos="50000">
              <a:schemeClr val="bg1">
                <a:shade val="67500"/>
                <a:satMod val="115000"/>
              </a:schemeClr>
            </a:gs>
            <a:gs pos="100000">
              <a:schemeClr val="bg1">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814187_beach-yoga-girl-widescreen-hd-wallpapers-download-yoga-images-free_2788x1884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4rtnce-4bbce4b7-19bc-4ee4-a161-f02afd73a6d7.png"/>
          <p:cNvPicPr>
            <a:picLocks noChangeAspect="1"/>
          </p:cNvPicPr>
          <p:nvPr/>
        </p:nvPicPr>
        <p:blipFill>
          <a:blip r:embed="rId3"/>
          <a:stretch>
            <a:fillRect/>
          </a:stretch>
        </p:blipFill>
        <p:spPr>
          <a:xfrm>
            <a:off x="0" y="214314"/>
            <a:ext cx="1285852" cy="1144408"/>
          </a:xfrm>
          <a:prstGeom prst="ellipse">
            <a:avLst/>
          </a:prstGeom>
        </p:spPr>
      </p:pic>
      <p:pic>
        <p:nvPicPr>
          <p:cNvPr id="8" name="7 Imagen" descr="d4rtnce-4bbce4b7-19bc-4ee4-a161-f02afd73a6d7.png"/>
          <p:cNvPicPr>
            <a:picLocks noChangeAspect="1"/>
          </p:cNvPicPr>
          <p:nvPr/>
        </p:nvPicPr>
        <p:blipFill>
          <a:blip r:embed="rId3"/>
          <a:stretch>
            <a:fillRect/>
          </a:stretch>
        </p:blipFill>
        <p:spPr>
          <a:xfrm>
            <a:off x="0" y="3857634"/>
            <a:ext cx="1285852" cy="1144408"/>
          </a:xfrm>
          <a:prstGeom prst="ellipse">
            <a:avLst/>
          </a:prstGeom>
        </p:spPr>
      </p:pic>
      <p:pic>
        <p:nvPicPr>
          <p:cNvPr id="9" name="8 Imagen" descr="d4rtnce-4bbce4b7-19bc-4ee4-a161-f02afd73a6d7.png"/>
          <p:cNvPicPr>
            <a:picLocks noChangeAspect="1"/>
          </p:cNvPicPr>
          <p:nvPr/>
        </p:nvPicPr>
        <p:blipFill>
          <a:blip r:embed="rId3"/>
          <a:stretch>
            <a:fillRect/>
          </a:stretch>
        </p:blipFill>
        <p:spPr>
          <a:xfrm>
            <a:off x="1214414" y="928676"/>
            <a:ext cx="1285852" cy="1144408"/>
          </a:xfrm>
          <a:prstGeom prst="ellipse">
            <a:avLst/>
          </a:prstGeom>
        </p:spPr>
      </p:pic>
      <p:pic>
        <p:nvPicPr>
          <p:cNvPr id="11" name="10 Imagen" descr="d4rtnce-4bbce4b7-19bc-4ee4-a161-f02afd73a6d7.png"/>
          <p:cNvPicPr>
            <a:picLocks noChangeAspect="1"/>
          </p:cNvPicPr>
          <p:nvPr/>
        </p:nvPicPr>
        <p:blipFill>
          <a:blip r:embed="rId3"/>
          <a:stretch>
            <a:fillRect/>
          </a:stretch>
        </p:blipFill>
        <p:spPr>
          <a:xfrm>
            <a:off x="1214414" y="3429006"/>
            <a:ext cx="1285852" cy="1144408"/>
          </a:xfrm>
          <a:prstGeom prst="ellipse">
            <a:avLst/>
          </a:prstGeom>
        </p:spPr>
      </p:pic>
      <p:pic>
        <p:nvPicPr>
          <p:cNvPr id="13" name="12 Imagen" descr="d4rtnce-4bbce4b7-19bc-4ee4-a161-f02afd73a6d7.png"/>
          <p:cNvPicPr>
            <a:picLocks noChangeAspect="1"/>
          </p:cNvPicPr>
          <p:nvPr/>
        </p:nvPicPr>
        <p:blipFill>
          <a:blip r:embed="rId3"/>
          <a:stretch>
            <a:fillRect/>
          </a:stretch>
        </p:blipFill>
        <p:spPr>
          <a:xfrm>
            <a:off x="2643174" y="1428742"/>
            <a:ext cx="1285852" cy="1144408"/>
          </a:xfrm>
          <a:prstGeom prst="ellipse">
            <a:avLst/>
          </a:prstGeom>
        </p:spPr>
      </p:pic>
      <p:pic>
        <p:nvPicPr>
          <p:cNvPr id="14" name="13 Imagen" descr="d4rtnce-4bbce4b7-19bc-4ee4-a161-f02afd73a6d7.png"/>
          <p:cNvPicPr>
            <a:picLocks noChangeAspect="1"/>
          </p:cNvPicPr>
          <p:nvPr/>
        </p:nvPicPr>
        <p:blipFill>
          <a:blip r:embed="rId3"/>
          <a:stretch>
            <a:fillRect/>
          </a:stretch>
        </p:blipFill>
        <p:spPr>
          <a:xfrm>
            <a:off x="2643174" y="3000378"/>
            <a:ext cx="1285852" cy="1144408"/>
          </a:xfrm>
          <a:prstGeom prst="ellipse">
            <a:avLst/>
          </a:prstGeom>
        </p:spPr>
      </p:pic>
      <p:pic>
        <p:nvPicPr>
          <p:cNvPr id="15" name="14 Imagen" descr="d4rtnce-4bbce4b7-19bc-4ee4-a161-f02afd73a6d7.png"/>
          <p:cNvPicPr>
            <a:picLocks noChangeAspect="1"/>
          </p:cNvPicPr>
          <p:nvPr/>
        </p:nvPicPr>
        <p:blipFill>
          <a:blip r:embed="rId3"/>
          <a:stretch>
            <a:fillRect/>
          </a:stretch>
        </p:blipFill>
        <p:spPr>
          <a:xfrm>
            <a:off x="5214942" y="1714494"/>
            <a:ext cx="1285852" cy="1144408"/>
          </a:xfrm>
          <a:prstGeom prst="ellipse">
            <a:avLst/>
          </a:prstGeom>
        </p:spPr>
      </p:pic>
      <p:pic>
        <p:nvPicPr>
          <p:cNvPr id="16" name="15 Imagen" descr="d4rtnce-4bbce4b7-19bc-4ee4-a161-f02afd73a6d7.png"/>
          <p:cNvPicPr>
            <a:picLocks noChangeAspect="1"/>
          </p:cNvPicPr>
          <p:nvPr/>
        </p:nvPicPr>
        <p:blipFill>
          <a:blip r:embed="rId3"/>
          <a:stretch>
            <a:fillRect/>
          </a:stretch>
        </p:blipFill>
        <p:spPr>
          <a:xfrm>
            <a:off x="3929058" y="2786064"/>
            <a:ext cx="1285852" cy="1144408"/>
          </a:xfrm>
          <a:prstGeom prst="ellipse">
            <a:avLst/>
          </a:prstGeom>
        </p:spPr>
      </p:pic>
      <p:pic>
        <p:nvPicPr>
          <p:cNvPr id="17" name="16 Imagen" descr="d4rtnce-4bbce4b7-19bc-4ee4-a161-f02afd73a6d7.png"/>
          <p:cNvPicPr>
            <a:picLocks noChangeAspect="1"/>
          </p:cNvPicPr>
          <p:nvPr/>
        </p:nvPicPr>
        <p:blipFill>
          <a:blip r:embed="rId3"/>
          <a:stretch>
            <a:fillRect/>
          </a:stretch>
        </p:blipFill>
        <p:spPr>
          <a:xfrm>
            <a:off x="3929058" y="1643056"/>
            <a:ext cx="1285852" cy="1144408"/>
          </a:xfrm>
          <a:prstGeom prst="ellipse">
            <a:avLst/>
          </a:prstGeom>
        </p:spPr>
      </p:pic>
      <p:pic>
        <p:nvPicPr>
          <p:cNvPr id="18" name="17 Imagen" descr="d4rtnce-4bbce4b7-19bc-4ee4-a161-f02afd73a6d7.png"/>
          <p:cNvPicPr>
            <a:picLocks noChangeAspect="1"/>
          </p:cNvPicPr>
          <p:nvPr/>
        </p:nvPicPr>
        <p:blipFill>
          <a:blip r:embed="rId3"/>
          <a:stretch>
            <a:fillRect/>
          </a:stretch>
        </p:blipFill>
        <p:spPr>
          <a:xfrm>
            <a:off x="5286380" y="2857502"/>
            <a:ext cx="1285852" cy="1144408"/>
          </a:xfrm>
          <a:prstGeom prst="ellipse">
            <a:avLst/>
          </a:prstGeom>
        </p:spPr>
      </p:pic>
      <p:pic>
        <p:nvPicPr>
          <p:cNvPr id="19" name="18 Imagen" descr="d4rtnce-4bbce4b7-19bc-4ee4-a161-f02afd73a6d7.png"/>
          <p:cNvPicPr>
            <a:picLocks noChangeAspect="1"/>
          </p:cNvPicPr>
          <p:nvPr/>
        </p:nvPicPr>
        <p:blipFill>
          <a:blip r:embed="rId3"/>
          <a:stretch>
            <a:fillRect/>
          </a:stretch>
        </p:blipFill>
        <p:spPr>
          <a:xfrm>
            <a:off x="6572264" y="1571618"/>
            <a:ext cx="1285852" cy="1144408"/>
          </a:xfrm>
          <a:prstGeom prst="ellipse">
            <a:avLst/>
          </a:prstGeom>
        </p:spPr>
      </p:pic>
      <p:pic>
        <p:nvPicPr>
          <p:cNvPr id="20" name="19 Imagen" descr="d4rtnce-4bbce4b7-19bc-4ee4-a161-f02afd73a6d7.png"/>
          <p:cNvPicPr>
            <a:picLocks noChangeAspect="1"/>
          </p:cNvPicPr>
          <p:nvPr/>
        </p:nvPicPr>
        <p:blipFill>
          <a:blip r:embed="rId3"/>
          <a:stretch>
            <a:fillRect/>
          </a:stretch>
        </p:blipFill>
        <p:spPr>
          <a:xfrm>
            <a:off x="6643702" y="2786064"/>
            <a:ext cx="1285852" cy="1144408"/>
          </a:xfrm>
          <a:prstGeom prst="ellipse">
            <a:avLst/>
          </a:prstGeom>
        </p:spPr>
      </p:pic>
      <p:pic>
        <p:nvPicPr>
          <p:cNvPr id="21" name="20 Imagen" descr="d4rtnce-4bbce4b7-19bc-4ee4-a161-f02afd73a6d7.png"/>
          <p:cNvPicPr>
            <a:picLocks noChangeAspect="1"/>
          </p:cNvPicPr>
          <p:nvPr/>
        </p:nvPicPr>
        <p:blipFill>
          <a:blip r:embed="rId3"/>
          <a:stretch>
            <a:fillRect/>
          </a:stretch>
        </p:blipFill>
        <p:spPr>
          <a:xfrm>
            <a:off x="7858148" y="1643056"/>
            <a:ext cx="1285852" cy="1144408"/>
          </a:xfrm>
          <a:prstGeom prst="ellipse">
            <a:avLst/>
          </a:prstGeom>
        </p:spPr>
      </p:pic>
      <p:pic>
        <p:nvPicPr>
          <p:cNvPr id="22" name="21 Imagen" descr="d4rtnce-4bbce4b7-19bc-4ee4-a161-f02afd73a6d7.png"/>
          <p:cNvPicPr>
            <a:picLocks noChangeAspect="1"/>
          </p:cNvPicPr>
          <p:nvPr/>
        </p:nvPicPr>
        <p:blipFill>
          <a:blip r:embed="rId3"/>
          <a:stretch>
            <a:fillRect/>
          </a:stretch>
        </p:blipFill>
        <p:spPr>
          <a:xfrm>
            <a:off x="7858148" y="2786064"/>
            <a:ext cx="1285852" cy="1144408"/>
          </a:xfrm>
          <a:prstGeom prst="ellipse">
            <a:avLst/>
          </a:prstGeom>
        </p:spPr>
      </p:pic>
      <p:sp>
        <p:nvSpPr>
          <p:cNvPr id="23" name="22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0-#ppt_w/2"/>
                                          </p:val>
                                        </p:tav>
                                        <p:tav tm="100000">
                                          <p:val>
                                            <p:strVal val="#ppt_x"/>
                                          </p:val>
                                        </p:tav>
                                      </p:tavLst>
                                    </p:anim>
                                    <p:anim calcmode="lin" valueType="num">
                                      <p:cBhvr additive="base">
                                        <p:cTn id="58" dur="2000" fill="hold"/>
                                        <p:tgtEl>
                                          <p:spTgt spid="21"/>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0-#ppt_w/2"/>
                                          </p:val>
                                        </p:tav>
                                        <p:tav tm="100000">
                                          <p:val>
                                            <p:strVal val="#ppt_x"/>
                                          </p:val>
                                        </p:tav>
                                      </p:tavLst>
                                    </p:anim>
                                    <p:anim calcmode="lin" valueType="num">
                                      <p:cBhvr additive="base">
                                        <p:cTn id="62" dur="2000" fill="hold"/>
                                        <p:tgtEl>
                                          <p:spTgt spid="22"/>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5"/>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2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22"/>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5"/>
                                        </p:tgtEl>
                                        <p:attrNameLst>
                                          <p:attrName>ppt_x</p:attrName>
                                        </p:attrNameLst>
                                      </p:cBhvr>
                                      <p:tavLst>
                                        <p:tav tm="0">
                                          <p:val>
                                            <p:strVal val="ppt_x"/>
                                          </p:val>
                                        </p:tav>
                                        <p:tav tm="100000">
                                          <p:val>
                                            <p:strVal val="0-ppt_w/2"/>
                                          </p:val>
                                        </p:tav>
                                      </p:tavLst>
                                    </p:anim>
                                    <p:anim calcmode="lin" valueType="num">
                                      <p:cBhvr additive="base">
                                        <p:cTn id="106" dur="2000"/>
                                        <p:tgtEl>
                                          <p:spTgt spid="15"/>
                                        </p:tgtEl>
                                        <p:attrNameLst>
                                          <p:attrName>ppt_y</p:attrName>
                                        </p:attrNameLst>
                                      </p:cBhvr>
                                      <p:tavLst>
                                        <p:tav tm="0">
                                          <p:val>
                                            <p:strVal val="ppt_y"/>
                                          </p:val>
                                        </p:tav>
                                        <p:tav tm="100000">
                                          <p:val>
                                            <p:strVal val="1+ppt_h/2"/>
                                          </p:val>
                                        </p:tav>
                                      </p:tavLst>
                                    </p:anim>
                                    <p:set>
                                      <p:cBhvr>
                                        <p:cTn id="107" dur="1" fill="hold">
                                          <p:stCondLst>
                                            <p:cond delay="1999"/>
                                          </p:stCondLst>
                                        </p:cTn>
                                        <p:tgtEl>
                                          <p:spTgt spid="1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7"/>
                                        </p:tgtEl>
                                        <p:attrNameLst>
                                          <p:attrName>ppt_x</p:attrName>
                                        </p:attrNameLst>
                                      </p:cBhvr>
                                      <p:tavLst>
                                        <p:tav tm="0">
                                          <p:val>
                                            <p:strVal val="ppt_x"/>
                                          </p:val>
                                        </p:tav>
                                        <p:tav tm="100000">
                                          <p:val>
                                            <p:strVal val="0-ppt_w/2"/>
                                          </p:val>
                                        </p:tav>
                                      </p:tavLst>
                                    </p:anim>
                                    <p:anim calcmode="lin" valueType="num">
                                      <p:cBhvr additive="base">
                                        <p:cTn id="110" dur="2000"/>
                                        <p:tgtEl>
                                          <p:spTgt spid="17"/>
                                        </p:tgtEl>
                                        <p:attrNameLst>
                                          <p:attrName>ppt_y</p:attrName>
                                        </p:attrNameLst>
                                      </p:cBhvr>
                                      <p:tavLst>
                                        <p:tav tm="0">
                                          <p:val>
                                            <p:strVal val="ppt_y"/>
                                          </p:val>
                                        </p:tav>
                                        <p:tav tm="100000">
                                          <p:val>
                                            <p:strVal val="1+ppt_h/2"/>
                                          </p:val>
                                        </p:tav>
                                      </p:tavLst>
                                    </p:anim>
                                    <p:set>
                                      <p:cBhvr>
                                        <p:cTn id="111" dur="1" fill="hold">
                                          <p:stCondLst>
                                            <p:cond delay="1999"/>
                                          </p:stCondLst>
                                        </p:cTn>
                                        <p:tgtEl>
                                          <p:spTgt spid="1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9"/>
                                        </p:tgtEl>
                                        <p:attrNameLst>
                                          <p:attrName>ppt_x</p:attrName>
                                        </p:attrNameLst>
                                      </p:cBhvr>
                                      <p:tavLst>
                                        <p:tav tm="0">
                                          <p:val>
                                            <p:strVal val="ppt_x"/>
                                          </p:val>
                                        </p:tav>
                                        <p:tav tm="100000">
                                          <p:val>
                                            <p:strVal val="0-ppt_w/2"/>
                                          </p:val>
                                        </p:tav>
                                      </p:tavLst>
                                    </p:anim>
                                    <p:anim calcmode="lin" valueType="num">
                                      <p:cBhvr additive="base">
                                        <p:cTn id="114" dur="2000"/>
                                        <p:tgtEl>
                                          <p:spTgt spid="19"/>
                                        </p:tgtEl>
                                        <p:attrNameLst>
                                          <p:attrName>ppt_y</p:attrName>
                                        </p:attrNameLst>
                                      </p:cBhvr>
                                      <p:tavLst>
                                        <p:tav tm="0">
                                          <p:val>
                                            <p:strVal val="ppt_y"/>
                                          </p:val>
                                        </p:tav>
                                        <p:tav tm="100000">
                                          <p:val>
                                            <p:strVal val="1+ppt_h/2"/>
                                          </p:val>
                                        </p:tav>
                                      </p:tavLst>
                                    </p:anim>
                                    <p:set>
                                      <p:cBhvr>
                                        <p:cTn id="115" dur="1" fill="hold">
                                          <p:stCondLst>
                                            <p:cond delay="1999"/>
                                          </p:stCondLst>
                                        </p:cTn>
                                        <p:tgtEl>
                                          <p:spTgt spid="1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21"/>
                                        </p:tgtEl>
                                        <p:attrNameLst>
                                          <p:attrName>ppt_x</p:attrName>
                                        </p:attrNameLst>
                                      </p:cBhvr>
                                      <p:tavLst>
                                        <p:tav tm="0">
                                          <p:val>
                                            <p:strVal val="ppt_x"/>
                                          </p:val>
                                        </p:tav>
                                        <p:tav tm="100000">
                                          <p:val>
                                            <p:strVal val="0-ppt_w/2"/>
                                          </p:val>
                                        </p:tav>
                                      </p:tavLst>
                                    </p:anim>
                                    <p:anim calcmode="lin" valueType="num">
                                      <p:cBhvr additive="base">
                                        <p:cTn id="118" dur="2000"/>
                                        <p:tgtEl>
                                          <p:spTgt spid="21"/>
                                        </p:tgtEl>
                                        <p:attrNameLst>
                                          <p:attrName>ppt_y</p:attrName>
                                        </p:attrNameLst>
                                      </p:cBhvr>
                                      <p:tavLst>
                                        <p:tav tm="0">
                                          <p:val>
                                            <p:strVal val="ppt_y"/>
                                          </p:val>
                                        </p:tav>
                                        <p:tav tm="100000">
                                          <p:val>
                                            <p:strVal val="1+ppt_h/2"/>
                                          </p:val>
                                        </p:tav>
                                      </p:tavLst>
                                    </p:anim>
                                    <p:set>
                                      <p:cBhvr>
                                        <p:cTn id="119" dur="1" fill="hold">
                                          <p:stCondLst>
                                            <p:cond delay="1999"/>
                                          </p:stCondLst>
                                        </p:cTn>
                                        <p:tgtEl>
                                          <p:spTgt spid="21"/>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0-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0-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0-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0-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8"/>
                                        </p:tgtEl>
                                        <p:attrNameLst>
                                          <p:attrName>ppt_x</p:attrName>
                                        </p:attrNameLst>
                                      </p:cBhvr>
                                      <p:tavLst>
                                        <p:tav tm="0">
                                          <p:val>
                                            <p:strVal val="ppt_x"/>
                                          </p:val>
                                        </p:tav>
                                        <p:tav tm="100000">
                                          <p:val>
                                            <p:strVal val="0-ppt_w/2"/>
                                          </p:val>
                                        </p:tav>
                                      </p:tavLst>
                                    </p:anim>
                                    <p:anim calcmode="lin" valueType="num">
                                      <p:cBhvr additive="base">
                                        <p:cTn id="138" dur="2000"/>
                                        <p:tgtEl>
                                          <p:spTgt spid="18"/>
                                        </p:tgtEl>
                                        <p:attrNameLst>
                                          <p:attrName>ppt_y</p:attrName>
                                        </p:attrNameLst>
                                      </p:cBhvr>
                                      <p:tavLst>
                                        <p:tav tm="0">
                                          <p:val>
                                            <p:strVal val="ppt_y"/>
                                          </p:val>
                                        </p:tav>
                                        <p:tav tm="100000">
                                          <p:val>
                                            <p:strVal val="0-ppt_h/2"/>
                                          </p:val>
                                        </p:tav>
                                      </p:tavLst>
                                    </p:anim>
                                    <p:set>
                                      <p:cBhvr>
                                        <p:cTn id="139" dur="1" fill="hold">
                                          <p:stCondLst>
                                            <p:cond delay="1999"/>
                                          </p:stCondLst>
                                        </p:cTn>
                                        <p:tgtEl>
                                          <p:spTgt spid="18"/>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20"/>
                                        </p:tgtEl>
                                        <p:attrNameLst>
                                          <p:attrName>ppt_x</p:attrName>
                                        </p:attrNameLst>
                                      </p:cBhvr>
                                      <p:tavLst>
                                        <p:tav tm="0">
                                          <p:val>
                                            <p:strVal val="ppt_x"/>
                                          </p:val>
                                        </p:tav>
                                        <p:tav tm="100000">
                                          <p:val>
                                            <p:strVal val="0-ppt_w/2"/>
                                          </p:val>
                                        </p:tav>
                                      </p:tavLst>
                                    </p:anim>
                                    <p:anim calcmode="lin" valueType="num">
                                      <p:cBhvr additive="base">
                                        <p:cTn id="142" dur="2000"/>
                                        <p:tgtEl>
                                          <p:spTgt spid="20"/>
                                        </p:tgtEl>
                                        <p:attrNameLst>
                                          <p:attrName>ppt_y</p:attrName>
                                        </p:attrNameLst>
                                      </p:cBhvr>
                                      <p:tavLst>
                                        <p:tav tm="0">
                                          <p:val>
                                            <p:strVal val="ppt_y"/>
                                          </p:val>
                                        </p:tav>
                                        <p:tav tm="100000">
                                          <p:val>
                                            <p:strVal val="0-ppt_h/2"/>
                                          </p:val>
                                        </p:tav>
                                      </p:tavLst>
                                    </p:anim>
                                    <p:set>
                                      <p:cBhvr>
                                        <p:cTn id="143" dur="1" fill="hold">
                                          <p:stCondLst>
                                            <p:cond delay="1999"/>
                                          </p:stCondLst>
                                        </p:cTn>
                                        <p:tgtEl>
                                          <p:spTgt spid="20"/>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0-ppt_w/2"/>
                                          </p:val>
                                        </p:tav>
                                      </p:tavLst>
                                    </p:anim>
                                    <p:anim calcmode="lin" valueType="num">
                                      <p:cBhvr additive="base">
                                        <p:cTn id="146" dur="2000"/>
                                        <p:tgtEl>
                                          <p:spTgt spid="22"/>
                                        </p:tgtEl>
                                        <p:attrNameLst>
                                          <p:attrName>ppt_y</p:attrName>
                                        </p:attrNameLst>
                                      </p:cBhvr>
                                      <p:tavLst>
                                        <p:tav tm="0">
                                          <p:val>
                                            <p:strVal val="ppt_y"/>
                                          </p:val>
                                        </p:tav>
                                        <p:tav tm="100000">
                                          <p:val>
                                            <p:strVal val="0-ppt_h/2"/>
                                          </p:val>
                                        </p:tav>
                                      </p:tavLst>
                                    </p:anim>
                                    <p:set>
                                      <p:cBhvr>
                                        <p:cTn id="147" dur="1" fill="hold">
                                          <p:stCondLst>
                                            <p:cond delay="1999"/>
                                          </p:stCondLst>
                                        </p:cTn>
                                        <p:tgtEl>
                                          <p:spTgt spid="22"/>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4"/>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8"/>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20"/>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22"/>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9"/>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21"/>
                                        </p:tgtEl>
                                        <p:attrNameLst>
                                          <p:attrName>r</p:attrName>
                                        </p:attrNameLst>
                                      </p:cBhvr>
                                    </p:animRot>
                                  </p:childTnLst>
                                </p:cTn>
                              </p:par>
                              <p:par>
                                <p:cTn id="176" presetID="17" presetClass="entr" presetSubtype="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ppt_w/2"/>
                                          </p:val>
                                        </p:tav>
                                        <p:tav tm="100000">
                                          <p:val>
                                            <p:strVal val="#ppt_x"/>
                                          </p:val>
                                        </p:tav>
                                      </p:tavLst>
                                    </p:anim>
                                    <p:anim calcmode="lin" valueType="num">
                                      <p:cBhvr>
                                        <p:cTn id="179" dur="2000" fill="hold"/>
                                        <p:tgtEl>
                                          <p:spTgt spid="2"/>
                                        </p:tgtEl>
                                        <p:attrNameLst>
                                          <p:attrName>ppt_y</p:attrName>
                                        </p:attrNameLst>
                                      </p:cBhvr>
                                      <p:tavLst>
                                        <p:tav tm="0">
                                          <p:val>
                                            <p:strVal val="#ppt_y"/>
                                          </p:val>
                                        </p:tav>
                                        <p:tav tm="100000">
                                          <p:val>
                                            <p:strVal val="#ppt_y"/>
                                          </p:val>
                                        </p:tav>
                                      </p:tavLst>
                                    </p:anim>
                                    <p:anim calcmode="lin" valueType="num">
                                      <p:cBhvr>
                                        <p:cTn id="180" dur="2000" fill="hold"/>
                                        <p:tgtEl>
                                          <p:spTgt spid="2"/>
                                        </p:tgtEl>
                                        <p:attrNameLst>
                                          <p:attrName>ppt_w</p:attrName>
                                        </p:attrNameLst>
                                      </p:cBhvr>
                                      <p:tavLst>
                                        <p:tav tm="0">
                                          <p:val>
                                            <p:fltVal val="0"/>
                                          </p:val>
                                        </p:tav>
                                        <p:tav tm="100000">
                                          <p:val>
                                            <p:strVal val="#ppt_w"/>
                                          </p:val>
                                        </p:tav>
                                      </p:tavLst>
                                    </p:anim>
                                    <p:anim calcmode="lin" valueType="num">
                                      <p:cBhvr>
                                        <p:cTn id="181" dur="2000" fill="hold"/>
                                        <p:tgtEl>
                                          <p:spTgt spid="2"/>
                                        </p:tgtEl>
                                        <p:attrNameLst>
                                          <p:attrName>ppt_h</p:attrName>
                                        </p:attrNameLst>
                                      </p:cBhvr>
                                      <p:tavLst>
                                        <p:tav tm="0">
                                          <p:val>
                                            <p:strVal val="#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Horizont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6000">
              <a:srgbClr val="28270A"/>
            </a:gs>
            <a:gs pos="50000">
              <a:srgbClr val="89A428">
                <a:shade val="67500"/>
                <a:satMod val="115000"/>
              </a:srgbClr>
            </a:gs>
            <a:gs pos="100000">
              <a:srgbClr val="89A42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yoga-wallpapers-fresh-wallpaper-yoga-girls-wallpaper-of-the-day-of-yoga-wallpaper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0"/>
            <a:ext cx="1000100" cy="1000100"/>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643306" y="4286262"/>
            <a:ext cx="1000100" cy="1000100"/>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00562" y="4286262"/>
            <a:ext cx="1000100" cy="1000100"/>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286776" y="0"/>
            <a:ext cx="1000100" cy="1000100"/>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000100" y="500048"/>
            <a:ext cx="1000100" cy="1000100"/>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358082" y="571486"/>
            <a:ext cx="1000100" cy="1000100"/>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000232" y="1000114"/>
            <a:ext cx="1000100" cy="1000100"/>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500826" y="1142990"/>
            <a:ext cx="1000100" cy="1000100"/>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857488" y="1500180"/>
            <a:ext cx="1000100" cy="1000100"/>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1571618"/>
            <a:ext cx="1000100" cy="1000100"/>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2285998"/>
            <a:ext cx="1000100" cy="1000100"/>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285998"/>
            <a:ext cx="1000100" cy="1000100"/>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72000" y="3214692"/>
            <a:ext cx="1000100" cy="1000100"/>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714744" y="3214692"/>
            <a:ext cx="1000100" cy="1000100"/>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1071552"/>
            <a:ext cx="1000100" cy="1000100"/>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85786" y="1714494"/>
            <a:ext cx="1000100" cy="1000100"/>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714480" y="2214560"/>
            <a:ext cx="1000100" cy="1000100"/>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500298" y="3071816"/>
            <a:ext cx="1000100" cy="1000100"/>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643174" y="4143400"/>
            <a:ext cx="1000100" cy="1000100"/>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143900" y="1214428"/>
            <a:ext cx="1000100" cy="1000100"/>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215206" y="2000246"/>
            <a:ext cx="1000100" cy="1000100"/>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286512" y="2571750"/>
            <a:ext cx="1000100" cy="1000100"/>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3286130"/>
            <a:ext cx="1000100" cy="1000100"/>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500694" y="4143400"/>
            <a:ext cx="1000100" cy="1000100"/>
          </a:xfrm>
          <a:prstGeom prst="rect">
            <a:avLst/>
          </a:prstGeom>
        </p:spPr>
      </p:pic>
      <p:sp>
        <p:nvSpPr>
          <p:cNvPr id="29" name="28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0-#ppt_w/2"/>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0-#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0-#ppt_w/2"/>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0-#ppt_w/2"/>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2000" fill="hold"/>
                                        <p:tgtEl>
                                          <p:spTgt spid="19"/>
                                        </p:tgtEl>
                                        <p:attrNameLst>
                                          <p:attrName>ppt_x</p:attrName>
                                        </p:attrNameLst>
                                      </p:cBhvr>
                                      <p:tavLst>
                                        <p:tav tm="0">
                                          <p:val>
                                            <p:strVal val="1+#ppt_w/2"/>
                                          </p:val>
                                        </p:tav>
                                        <p:tav tm="100000">
                                          <p:val>
                                            <p:strVal val="#ppt_x"/>
                                          </p:val>
                                        </p:tav>
                                      </p:tavLst>
                                    </p:anim>
                                    <p:anim calcmode="lin" valueType="num">
                                      <p:cBhvr additive="base">
                                        <p:cTn id="86" dur="2000" fill="hold"/>
                                        <p:tgtEl>
                                          <p:spTgt spid="19"/>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1+#ppt_w/2"/>
                                          </p:val>
                                        </p:tav>
                                        <p:tav tm="100000">
                                          <p:val>
                                            <p:strVal val="#ppt_x"/>
                                          </p:val>
                                        </p:tav>
                                      </p:tavLst>
                                    </p:anim>
                                    <p:anim calcmode="lin" valueType="num">
                                      <p:cBhvr additive="base">
                                        <p:cTn id="98" dur="2000" fill="hold"/>
                                        <p:tgtEl>
                                          <p:spTgt spid="22"/>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1+#ppt_w/2"/>
                                          </p:val>
                                        </p:tav>
                                        <p:tav tm="100000">
                                          <p:val>
                                            <p:strVal val="#ppt_x"/>
                                          </p:val>
                                        </p:tav>
                                      </p:tavLst>
                                    </p:anim>
                                    <p:anim calcmode="lin" valueType="num">
                                      <p:cBhvr additive="base">
                                        <p:cTn id="102" dur="2000" fill="hold"/>
                                        <p:tgtEl>
                                          <p:spTgt spid="23"/>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1+ppt_w/2"/>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1+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0-ppt_w/2"/>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0-ppt_w/2"/>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1+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0-ppt_w/2"/>
                                          </p:val>
                                        </p:tav>
                                      </p:tavLst>
                                    </p:anim>
                                    <p:anim calcmode="lin" valueType="num">
                                      <p:cBhvr additive="base">
                                        <p:cTn id="238" dur="2000"/>
                                        <p:tgtEl>
                                          <p:spTgt spid="26"/>
                                        </p:tgtEl>
                                        <p:attrNameLst>
                                          <p:attrName>ppt_y</p:attrName>
                                        </p:attrNameLst>
                                      </p:cBhvr>
                                      <p:tavLst>
                                        <p:tav tm="0">
                                          <p:val>
                                            <p:strVal val="ppt_y"/>
                                          </p:val>
                                        </p:tav>
                                        <p:tav tm="100000">
                                          <p:val>
                                            <p:strVal val="1+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0-ppt_w/2"/>
                                          </p:val>
                                        </p:tav>
                                      </p:tavLst>
                                    </p:anim>
                                    <p:anim calcmode="lin" valueType="num">
                                      <p:cBhvr additive="base">
                                        <p:cTn id="242" dur="2000"/>
                                        <p:tgtEl>
                                          <p:spTgt spid="27"/>
                                        </p:tgtEl>
                                        <p:attrNameLst>
                                          <p:attrName>ppt_y</p:attrName>
                                        </p:attrNameLst>
                                      </p:cBhvr>
                                      <p:tavLst>
                                        <p:tav tm="0">
                                          <p:val>
                                            <p:strVal val="ppt_y"/>
                                          </p:val>
                                        </p:tav>
                                        <p:tav tm="100000">
                                          <p:val>
                                            <p:strVal val="1+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1+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6"/>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8"/>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1"/>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3"/>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000">
              <a:srgbClr val="2638C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71519-new-yoga-desktop-wallpaper-1920x1280-for-meiz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Turtle_Graphics_Spiral.svg.png"/>
          <p:cNvPicPr>
            <a:picLocks noChangeAspect="1"/>
          </p:cNvPicPr>
          <p:nvPr/>
        </p:nvPicPr>
        <p:blipFill>
          <a:blip r:embed="rId3">
            <a:lum bright="10000" contrast="40000"/>
          </a:blip>
          <a:stretch>
            <a:fillRect/>
          </a:stretch>
        </p:blipFill>
        <p:spPr>
          <a:xfrm>
            <a:off x="1" y="1659878"/>
            <a:ext cx="1071538" cy="1039392"/>
          </a:xfrm>
          <a:prstGeom prst="rect">
            <a:avLst/>
          </a:prstGeom>
        </p:spPr>
      </p:pic>
      <p:pic>
        <p:nvPicPr>
          <p:cNvPr id="7" name="6 Imagen" descr="Turtle_Graphics_Spiral.svg.png"/>
          <p:cNvPicPr>
            <a:picLocks noChangeAspect="1"/>
          </p:cNvPicPr>
          <p:nvPr/>
        </p:nvPicPr>
        <p:blipFill>
          <a:blip r:embed="rId3">
            <a:lum bright="10000" contrast="40000"/>
          </a:blip>
          <a:stretch>
            <a:fillRect/>
          </a:stretch>
        </p:blipFill>
        <p:spPr>
          <a:xfrm flipV="1">
            <a:off x="0" y="2643188"/>
            <a:ext cx="1071538" cy="1005964"/>
          </a:xfrm>
          <a:prstGeom prst="rect">
            <a:avLst/>
          </a:prstGeom>
        </p:spPr>
      </p:pic>
      <p:pic>
        <p:nvPicPr>
          <p:cNvPr id="8" name="7 Imagen" descr="Turtle_Graphics_Spiral.svg.png"/>
          <p:cNvPicPr>
            <a:picLocks noChangeAspect="1"/>
          </p:cNvPicPr>
          <p:nvPr/>
        </p:nvPicPr>
        <p:blipFill>
          <a:blip r:embed="rId3">
            <a:lum bright="10000" contrast="40000"/>
          </a:blip>
          <a:stretch>
            <a:fillRect/>
          </a:stretch>
        </p:blipFill>
        <p:spPr>
          <a:xfrm>
            <a:off x="0" y="714362"/>
            <a:ext cx="1071538" cy="1039392"/>
          </a:xfrm>
          <a:prstGeom prst="rect">
            <a:avLst/>
          </a:prstGeom>
        </p:spPr>
      </p:pic>
      <p:pic>
        <p:nvPicPr>
          <p:cNvPr id="9" name="8 Imagen" descr="Turtle_Graphics_Spiral.svg.png"/>
          <p:cNvPicPr>
            <a:picLocks noChangeAspect="1"/>
          </p:cNvPicPr>
          <p:nvPr/>
        </p:nvPicPr>
        <p:blipFill>
          <a:blip r:embed="rId3">
            <a:lum bright="10000" contrast="40000"/>
          </a:blip>
          <a:stretch>
            <a:fillRect/>
          </a:stretch>
        </p:blipFill>
        <p:spPr>
          <a:xfrm flipV="1">
            <a:off x="0" y="3500444"/>
            <a:ext cx="1071538" cy="1005964"/>
          </a:xfrm>
          <a:prstGeom prst="rect">
            <a:avLst/>
          </a:prstGeom>
        </p:spPr>
      </p:pic>
      <p:pic>
        <p:nvPicPr>
          <p:cNvPr id="10" name="9 Imagen" descr="Turtle_Graphics_Spiral.svg.png"/>
          <p:cNvPicPr>
            <a:picLocks noChangeAspect="1"/>
          </p:cNvPicPr>
          <p:nvPr/>
        </p:nvPicPr>
        <p:blipFill>
          <a:blip r:embed="rId3">
            <a:lum bright="10000" contrast="40000"/>
          </a:blip>
          <a:stretch>
            <a:fillRect/>
          </a:stretch>
        </p:blipFill>
        <p:spPr>
          <a:xfrm>
            <a:off x="1000101" y="1659878"/>
            <a:ext cx="1071538" cy="1039392"/>
          </a:xfrm>
          <a:prstGeom prst="rect">
            <a:avLst/>
          </a:prstGeom>
        </p:spPr>
      </p:pic>
      <p:pic>
        <p:nvPicPr>
          <p:cNvPr id="11" name="10 Imagen" descr="Turtle_Graphics_Spiral.svg.png"/>
          <p:cNvPicPr>
            <a:picLocks noChangeAspect="1"/>
          </p:cNvPicPr>
          <p:nvPr/>
        </p:nvPicPr>
        <p:blipFill>
          <a:blip r:embed="rId3">
            <a:lum bright="10000" contrast="40000"/>
          </a:blip>
          <a:stretch>
            <a:fillRect/>
          </a:stretch>
        </p:blipFill>
        <p:spPr>
          <a:xfrm flipV="1">
            <a:off x="1000100" y="2643188"/>
            <a:ext cx="1071538" cy="1005964"/>
          </a:xfrm>
          <a:prstGeom prst="rect">
            <a:avLst/>
          </a:prstGeom>
        </p:spPr>
      </p:pic>
      <p:pic>
        <p:nvPicPr>
          <p:cNvPr id="12" name="11 Imagen" descr="Turtle_Graphics_Spiral.svg.png"/>
          <p:cNvPicPr>
            <a:picLocks noChangeAspect="1"/>
          </p:cNvPicPr>
          <p:nvPr/>
        </p:nvPicPr>
        <p:blipFill>
          <a:blip r:embed="rId3">
            <a:lum bright="10000" contrast="40000"/>
          </a:blip>
          <a:stretch>
            <a:fillRect/>
          </a:stretch>
        </p:blipFill>
        <p:spPr>
          <a:xfrm>
            <a:off x="1000100" y="714362"/>
            <a:ext cx="1071538" cy="1039392"/>
          </a:xfrm>
          <a:prstGeom prst="rect">
            <a:avLst/>
          </a:prstGeom>
        </p:spPr>
      </p:pic>
      <p:pic>
        <p:nvPicPr>
          <p:cNvPr id="13" name="12 Imagen" descr="Turtle_Graphics_Spiral.svg.png"/>
          <p:cNvPicPr>
            <a:picLocks noChangeAspect="1"/>
          </p:cNvPicPr>
          <p:nvPr/>
        </p:nvPicPr>
        <p:blipFill>
          <a:blip r:embed="rId3">
            <a:lum bright="10000" contrast="40000"/>
          </a:blip>
          <a:stretch>
            <a:fillRect/>
          </a:stretch>
        </p:blipFill>
        <p:spPr>
          <a:xfrm flipV="1">
            <a:off x="1000100" y="3500444"/>
            <a:ext cx="1071538" cy="1005964"/>
          </a:xfrm>
          <a:prstGeom prst="rect">
            <a:avLst/>
          </a:prstGeom>
        </p:spPr>
      </p:pic>
      <p:pic>
        <p:nvPicPr>
          <p:cNvPr id="14" name="13 Imagen" descr="Turtle_Graphics_Spiral.svg.png"/>
          <p:cNvPicPr>
            <a:picLocks noChangeAspect="1"/>
          </p:cNvPicPr>
          <p:nvPr/>
        </p:nvPicPr>
        <p:blipFill>
          <a:blip r:embed="rId3">
            <a:lum bright="10000" contrast="40000"/>
          </a:blip>
          <a:stretch>
            <a:fillRect/>
          </a:stretch>
        </p:blipFill>
        <p:spPr>
          <a:xfrm>
            <a:off x="1928795" y="1731316"/>
            <a:ext cx="1071538" cy="1039392"/>
          </a:xfrm>
          <a:prstGeom prst="rect">
            <a:avLst/>
          </a:prstGeom>
        </p:spPr>
      </p:pic>
      <p:pic>
        <p:nvPicPr>
          <p:cNvPr id="15" name="14 Imagen" descr="Turtle_Graphics_Spiral.svg.png"/>
          <p:cNvPicPr>
            <a:picLocks noChangeAspect="1"/>
          </p:cNvPicPr>
          <p:nvPr/>
        </p:nvPicPr>
        <p:blipFill>
          <a:blip r:embed="rId3">
            <a:lum bright="10000" contrast="40000"/>
          </a:blip>
          <a:stretch>
            <a:fillRect/>
          </a:stretch>
        </p:blipFill>
        <p:spPr>
          <a:xfrm flipV="1">
            <a:off x="1928794" y="2714626"/>
            <a:ext cx="1071538" cy="1005964"/>
          </a:xfrm>
          <a:prstGeom prst="rect">
            <a:avLst/>
          </a:prstGeom>
        </p:spPr>
      </p:pic>
      <p:pic>
        <p:nvPicPr>
          <p:cNvPr id="16" name="15 Imagen" descr="Turtle_Graphics_Spiral.svg.png"/>
          <p:cNvPicPr>
            <a:picLocks noChangeAspect="1"/>
          </p:cNvPicPr>
          <p:nvPr/>
        </p:nvPicPr>
        <p:blipFill>
          <a:blip r:embed="rId3">
            <a:lum bright="10000" contrast="40000"/>
          </a:blip>
          <a:stretch>
            <a:fillRect/>
          </a:stretch>
        </p:blipFill>
        <p:spPr>
          <a:xfrm>
            <a:off x="1928794" y="785800"/>
            <a:ext cx="1071538" cy="1039392"/>
          </a:xfrm>
          <a:prstGeom prst="rect">
            <a:avLst/>
          </a:prstGeom>
        </p:spPr>
      </p:pic>
      <p:pic>
        <p:nvPicPr>
          <p:cNvPr id="17" name="16 Imagen" descr="Turtle_Graphics_Spiral.svg.png"/>
          <p:cNvPicPr>
            <a:picLocks noChangeAspect="1"/>
          </p:cNvPicPr>
          <p:nvPr/>
        </p:nvPicPr>
        <p:blipFill>
          <a:blip r:embed="rId3">
            <a:lum bright="10000" contrast="40000"/>
          </a:blip>
          <a:stretch>
            <a:fillRect/>
          </a:stretch>
        </p:blipFill>
        <p:spPr>
          <a:xfrm flipV="1">
            <a:off x="1928794" y="3571882"/>
            <a:ext cx="1071538" cy="1005964"/>
          </a:xfrm>
          <a:prstGeom prst="rect">
            <a:avLst/>
          </a:prstGeom>
        </p:spPr>
      </p:pic>
      <p:pic>
        <p:nvPicPr>
          <p:cNvPr id="18" name="17 Imagen" descr="Turtle_Graphics_Spiral.svg.png"/>
          <p:cNvPicPr>
            <a:picLocks noChangeAspect="1"/>
          </p:cNvPicPr>
          <p:nvPr/>
        </p:nvPicPr>
        <p:blipFill>
          <a:blip r:embed="rId3">
            <a:lum bright="10000" contrast="40000"/>
          </a:blip>
          <a:stretch>
            <a:fillRect/>
          </a:stretch>
        </p:blipFill>
        <p:spPr>
          <a:xfrm>
            <a:off x="3000365" y="1731316"/>
            <a:ext cx="1071538" cy="1039392"/>
          </a:xfrm>
          <a:prstGeom prst="rect">
            <a:avLst/>
          </a:prstGeom>
        </p:spPr>
      </p:pic>
      <p:pic>
        <p:nvPicPr>
          <p:cNvPr id="19" name="18 Imagen" descr="Turtle_Graphics_Spiral.svg.png"/>
          <p:cNvPicPr>
            <a:picLocks noChangeAspect="1"/>
          </p:cNvPicPr>
          <p:nvPr/>
        </p:nvPicPr>
        <p:blipFill>
          <a:blip r:embed="rId3">
            <a:lum bright="10000" contrast="40000"/>
          </a:blip>
          <a:stretch>
            <a:fillRect/>
          </a:stretch>
        </p:blipFill>
        <p:spPr>
          <a:xfrm flipV="1">
            <a:off x="3000364" y="2714626"/>
            <a:ext cx="1071538" cy="1005964"/>
          </a:xfrm>
          <a:prstGeom prst="rect">
            <a:avLst/>
          </a:prstGeom>
        </p:spPr>
      </p:pic>
      <p:pic>
        <p:nvPicPr>
          <p:cNvPr id="20" name="19 Imagen" descr="Turtle_Graphics_Spiral.svg.png"/>
          <p:cNvPicPr>
            <a:picLocks noChangeAspect="1"/>
          </p:cNvPicPr>
          <p:nvPr/>
        </p:nvPicPr>
        <p:blipFill>
          <a:blip r:embed="rId3">
            <a:lum bright="10000" contrast="40000"/>
          </a:blip>
          <a:stretch>
            <a:fillRect/>
          </a:stretch>
        </p:blipFill>
        <p:spPr>
          <a:xfrm>
            <a:off x="3000364" y="785800"/>
            <a:ext cx="1071538" cy="1039392"/>
          </a:xfrm>
          <a:prstGeom prst="rect">
            <a:avLst/>
          </a:prstGeom>
        </p:spPr>
      </p:pic>
      <p:pic>
        <p:nvPicPr>
          <p:cNvPr id="21" name="20 Imagen" descr="Turtle_Graphics_Spiral.svg.png"/>
          <p:cNvPicPr>
            <a:picLocks noChangeAspect="1"/>
          </p:cNvPicPr>
          <p:nvPr/>
        </p:nvPicPr>
        <p:blipFill>
          <a:blip r:embed="rId3">
            <a:lum bright="10000" contrast="40000"/>
          </a:blip>
          <a:stretch>
            <a:fillRect/>
          </a:stretch>
        </p:blipFill>
        <p:spPr>
          <a:xfrm flipV="1">
            <a:off x="3000364" y="3571882"/>
            <a:ext cx="1071538" cy="1005964"/>
          </a:xfrm>
          <a:prstGeom prst="rect">
            <a:avLst/>
          </a:prstGeom>
        </p:spPr>
      </p:pic>
      <p:pic>
        <p:nvPicPr>
          <p:cNvPr id="22" name="21 Imagen" descr="Turtle_Graphics_Spiral.svg.png"/>
          <p:cNvPicPr>
            <a:picLocks noChangeAspect="1"/>
          </p:cNvPicPr>
          <p:nvPr/>
        </p:nvPicPr>
        <p:blipFill>
          <a:blip r:embed="rId3">
            <a:lum bright="10000" contrast="40000"/>
          </a:blip>
          <a:stretch>
            <a:fillRect/>
          </a:stretch>
        </p:blipFill>
        <p:spPr>
          <a:xfrm>
            <a:off x="4000529" y="1731316"/>
            <a:ext cx="1071538" cy="1039392"/>
          </a:xfrm>
          <a:prstGeom prst="rect">
            <a:avLst/>
          </a:prstGeom>
        </p:spPr>
      </p:pic>
      <p:pic>
        <p:nvPicPr>
          <p:cNvPr id="23" name="22 Imagen" descr="Turtle_Graphics_Spiral.svg.png"/>
          <p:cNvPicPr>
            <a:picLocks noChangeAspect="1"/>
          </p:cNvPicPr>
          <p:nvPr/>
        </p:nvPicPr>
        <p:blipFill>
          <a:blip r:embed="rId3">
            <a:lum bright="10000" contrast="40000"/>
          </a:blip>
          <a:stretch>
            <a:fillRect/>
          </a:stretch>
        </p:blipFill>
        <p:spPr>
          <a:xfrm flipV="1">
            <a:off x="4000528" y="2714626"/>
            <a:ext cx="1071538" cy="1005964"/>
          </a:xfrm>
          <a:prstGeom prst="rect">
            <a:avLst/>
          </a:prstGeom>
        </p:spPr>
      </p:pic>
      <p:pic>
        <p:nvPicPr>
          <p:cNvPr id="24" name="23 Imagen" descr="Turtle_Graphics_Spiral.svg.png"/>
          <p:cNvPicPr>
            <a:picLocks noChangeAspect="1"/>
          </p:cNvPicPr>
          <p:nvPr/>
        </p:nvPicPr>
        <p:blipFill>
          <a:blip r:embed="rId3">
            <a:lum bright="10000" contrast="40000"/>
          </a:blip>
          <a:stretch>
            <a:fillRect/>
          </a:stretch>
        </p:blipFill>
        <p:spPr>
          <a:xfrm>
            <a:off x="4000528" y="785800"/>
            <a:ext cx="1071538" cy="1039392"/>
          </a:xfrm>
          <a:prstGeom prst="rect">
            <a:avLst/>
          </a:prstGeom>
        </p:spPr>
      </p:pic>
      <p:pic>
        <p:nvPicPr>
          <p:cNvPr id="25" name="24 Imagen" descr="Turtle_Graphics_Spiral.svg.png"/>
          <p:cNvPicPr>
            <a:picLocks noChangeAspect="1"/>
          </p:cNvPicPr>
          <p:nvPr/>
        </p:nvPicPr>
        <p:blipFill>
          <a:blip r:embed="rId3">
            <a:lum bright="10000" contrast="40000"/>
          </a:blip>
          <a:stretch>
            <a:fillRect/>
          </a:stretch>
        </p:blipFill>
        <p:spPr>
          <a:xfrm flipV="1">
            <a:off x="4000528" y="3571882"/>
            <a:ext cx="1071538" cy="1005964"/>
          </a:xfrm>
          <a:prstGeom prst="rect">
            <a:avLst/>
          </a:prstGeom>
        </p:spPr>
      </p:pic>
      <p:pic>
        <p:nvPicPr>
          <p:cNvPr id="26" name="25 Imagen" descr="Turtle_Graphics_Spiral.svg.png"/>
          <p:cNvPicPr>
            <a:picLocks noChangeAspect="1"/>
          </p:cNvPicPr>
          <p:nvPr/>
        </p:nvPicPr>
        <p:blipFill>
          <a:blip r:embed="rId3">
            <a:lum bright="10000" contrast="40000"/>
          </a:blip>
          <a:stretch>
            <a:fillRect/>
          </a:stretch>
        </p:blipFill>
        <p:spPr>
          <a:xfrm>
            <a:off x="5000629" y="1731316"/>
            <a:ext cx="1071538" cy="1039392"/>
          </a:xfrm>
          <a:prstGeom prst="rect">
            <a:avLst/>
          </a:prstGeom>
        </p:spPr>
      </p:pic>
      <p:pic>
        <p:nvPicPr>
          <p:cNvPr id="27" name="26 Imagen" descr="Turtle_Graphics_Spiral.svg.png"/>
          <p:cNvPicPr>
            <a:picLocks noChangeAspect="1"/>
          </p:cNvPicPr>
          <p:nvPr/>
        </p:nvPicPr>
        <p:blipFill>
          <a:blip r:embed="rId3">
            <a:lum bright="10000" contrast="40000"/>
          </a:blip>
          <a:stretch>
            <a:fillRect/>
          </a:stretch>
        </p:blipFill>
        <p:spPr>
          <a:xfrm flipV="1">
            <a:off x="5000628" y="2714626"/>
            <a:ext cx="1071538" cy="1005964"/>
          </a:xfrm>
          <a:prstGeom prst="rect">
            <a:avLst/>
          </a:prstGeom>
        </p:spPr>
      </p:pic>
      <p:pic>
        <p:nvPicPr>
          <p:cNvPr id="28" name="27 Imagen" descr="Turtle_Graphics_Spiral.svg.png"/>
          <p:cNvPicPr>
            <a:picLocks noChangeAspect="1"/>
          </p:cNvPicPr>
          <p:nvPr/>
        </p:nvPicPr>
        <p:blipFill>
          <a:blip r:embed="rId3">
            <a:lum bright="10000" contrast="40000"/>
          </a:blip>
          <a:stretch>
            <a:fillRect/>
          </a:stretch>
        </p:blipFill>
        <p:spPr>
          <a:xfrm>
            <a:off x="5000628" y="785800"/>
            <a:ext cx="1071538" cy="1039392"/>
          </a:xfrm>
          <a:prstGeom prst="rect">
            <a:avLst/>
          </a:prstGeom>
        </p:spPr>
      </p:pic>
      <p:pic>
        <p:nvPicPr>
          <p:cNvPr id="29" name="28 Imagen" descr="Turtle_Graphics_Spiral.svg.png"/>
          <p:cNvPicPr>
            <a:picLocks noChangeAspect="1"/>
          </p:cNvPicPr>
          <p:nvPr/>
        </p:nvPicPr>
        <p:blipFill>
          <a:blip r:embed="rId3">
            <a:lum bright="10000" contrast="40000"/>
          </a:blip>
          <a:stretch>
            <a:fillRect/>
          </a:stretch>
        </p:blipFill>
        <p:spPr>
          <a:xfrm flipV="1">
            <a:off x="5000628" y="3571882"/>
            <a:ext cx="1071538" cy="1005964"/>
          </a:xfrm>
          <a:prstGeom prst="rect">
            <a:avLst/>
          </a:prstGeom>
        </p:spPr>
      </p:pic>
      <p:pic>
        <p:nvPicPr>
          <p:cNvPr id="30" name="29 Imagen" descr="Turtle_Graphics_Spiral.svg.png"/>
          <p:cNvPicPr>
            <a:picLocks noChangeAspect="1"/>
          </p:cNvPicPr>
          <p:nvPr/>
        </p:nvPicPr>
        <p:blipFill>
          <a:blip r:embed="rId3">
            <a:lum bright="10000" contrast="40000"/>
          </a:blip>
          <a:stretch>
            <a:fillRect/>
          </a:stretch>
        </p:blipFill>
        <p:spPr>
          <a:xfrm>
            <a:off x="5929323" y="1802754"/>
            <a:ext cx="1071538" cy="1039392"/>
          </a:xfrm>
          <a:prstGeom prst="rect">
            <a:avLst/>
          </a:prstGeom>
        </p:spPr>
      </p:pic>
      <p:pic>
        <p:nvPicPr>
          <p:cNvPr id="31" name="30 Imagen" descr="Turtle_Graphics_Spiral.svg.png"/>
          <p:cNvPicPr>
            <a:picLocks noChangeAspect="1"/>
          </p:cNvPicPr>
          <p:nvPr/>
        </p:nvPicPr>
        <p:blipFill>
          <a:blip r:embed="rId3">
            <a:lum bright="10000" contrast="40000"/>
          </a:blip>
          <a:stretch>
            <a:fillRect/>
          </a:stretch>
        </p:blipFill>
        <p:spPr>
          <a:xfrm flipV="1">
            <a:off x="5929322" y="2786064"/>
            <a:ext cx="1071538" cy="1005964"/>
          </a:xfrm>
          <a:prstGeom prst="rect">
            <a:avLst/>
          </a:prstGeom>
        </p:spPr>
      </p:pic>
      <p:pic>
        <p:nvPicPr>
          <p:cNvPr id="32" name="31 Imagen" descr="Turtle_Graphics_Spiral.svg.png"/>
          <p:cNvPicPr>
            <a:picLocks noChangeAspect="1"/>
          </p:cNvPicPr>
          <p:nvPr/>
        </p:nvPicPr>
        <p:blipFill>
          <a:blip r:embed="rId3">
            <a:lum bright="10000" contrast="40000"/>
          </a:blip>
          <a:stretch>
            <a:fillRect/>
          </a:stretch>
        </p:blipFill>
        <p:spPr>
          <a:xfrm>
            <a:off x="5929322" y="857238"/>
            <a:ext cx="1071538" cy="1039392"/>
          </a:xfrm>
          <a:prstGeom prst="rect">
            <a:avLst/>
          </a:prstGeom>
        </p:spPr>
      </p:pic>
      <p:pic>
        <p:nvPicPr>
          <p:cNvPr id="33" name="32 Imagen" descr="Turtle_Graphics_Spiral.svg.png"/>
          <p:cNvPicPr>
            <a:picLocks noChangeAspect="1"/>
          </p:cNvPicPr>
          <p:nvPr/>
        </p:nvPicPr>
        <p:blipFill>
          <a:blip r:embed="rId3">
            <a:lum bright="10000" contrast="40000"/>
          </a:blip>
          <a:stretch>
            <a:fillRect/>
          </a:stretch>
        </p:blipFill>
        <p:spPr>
          <a:xfrm flipV="1">
            <a:off x="5929322" y="3643320"/>
            <a:ext cx="1071538" cy="1005964"/>
          </a:xfrm>
          <a:prstGeom prst="rect">
            <a:avLst/>
          </a:prstGeom>
        </p:spPr>
      </p:pic>
      <p:pic>
        <p:nvPicPr>
          <p:cNvPr id="34" name="33 Imagen" descr="Turtle_Graphics_Spiral.svg.png"/>
          <p:cNvPicPr>
            <a:picLocks noChangeAspect="1"/>
          </p:cNvPicPr>
          <p:nvPr/>
        </p:nvPicPr>
        <p:blipFill>
          <a:blip r:embed="rId3">
            <a:lum bright="10000" contrast="40000"/>
          </a:blip>
          <a:stretch>
            <a:fillRect/>
          </a:stretch>
        </p:blipFill>
        <p:spPr>
          <a:xfrm>
            <a:off x="7000893" y="1802754"/>
            <a:ext cx="1071538" cy="1039392"/>
          </a:xfrm>
          <a:prstGeom prst="rect">
            <a:avLst/>
          </a:prstGeom>
        </p:spPr>
      </p:pic>
      <p:pic>
        <p:nvPicPr>
          <p:cNvPr id="35" name="34 Imagen" descr="Turtle_Graphics_Spiral.svg.png"/>
          <p:cNvPicPr>
            <a:picLocks noChangeAspect="1"/>
          </p:cNvPicPr>
          <p:nvPr/>
        </p:nvPicPr>
        <p:blipFill>
          <a:blip r:embed="rId3">
            <a:lum bright="10000" contrast="40000"/>
          </a:blip>
          <a:stretch>
            <a:fillRect/>
          </a:stretch>
        </p:blipFill>
        <p:spPr>
          <a:xfrm flipV="1">
            <a:off x="7000892" y="2786064"/>
            <a:ext cx="1071538" cy="1005964"/>
          </a:xfrm>
          <a:prstGeom prst="rect">
            <a:avLst/>
          </a:prstGeom>
        </p:spPr>
      </p:pic>
      <p:pic>
        <p:nvPicPr>
          <p:cNvPr id="36" name="35 Imagen" descr="Turtle_Graphics_Spiral.svg.png"/>
          <p:cNvPicPr>
            <a:picLocks noChangeAspect="1"/>
          </p:cNvPicPr>
          <p:nvPr/>
        </p:nvPicPr>
        <p:blipFill>
          <a:blip r:embed="rId3">
            <a:lum bright="10000" contrast="40000"/>
          </a:blip>
          <a:stretch>
            <a:fillRect/>
          </a:stretch>
        </p:blipFill>
        <p:spPr>
          <a:xfrm>
            <a:off x="7000892" y="857238"/>
            <a:ext cx="1071538" cy="1039392"/>
          </a:xfrm>
          <a:prstGeom prst="rect">
            <a:avLst/>
          </a:prstGeom>
        </p:spPr>
      </p:pic>
      <p:pic>
        <p:nvPicPr>
          <p:cNvPr id="37" name="36 Imagen" descr="Turtle_Graphics_Spiral.svg.png"/>
          <p:cNvPicPr>
            <a:picLocks noChangeAspect="1"/>
          </p:cNvPicPr>
          <p:nvPr/>
        </p:nvPicPr>
        <p:blipFill>
          <a:blip r:embed="rId3">
            <a:lum bright="10000" contrast="40000"/>
          </a:blip>
          <a:stretch>
            <a:fillRect/>
          </a:stretch>
        </p:blipFill>
        <p:spPr>
          <a:xfrm flipV="1">
            <a:off x="7000892" y="3643320"/>
            <a:ext cx="1071538" cy="1005964"/>
          </a:xfrm>
          <a:prstGeom prst="rect">
            <a:avLst/>
          </a:prstGeom>
        </p:spPr>
      </p:pic>
      <p:pic>
        <p:nvPicPr>
          <p:cNvPr id="38" name="37 Imagen" descr="Turtle_Graphics_Spiral.svg.png"/>
          <p:cNvPicPr>
            <a:picLocks noChangeAspect="1"/>
          </p:cNvPicPr>
          <p:nvPr/>
        </p:nvPicPr>
        <p:blipFill>
          <a:blip r:embed="rId3">
            <a:lum bright="10000" contrast="40000"/>
          </a:blip>
          <a:stretch>
            <a:fillRect/>
          </a:stretch>
        </p:blipFill>
        <p:spPr>
          <a:xfrm>
            <a:off x="8072462" y="1802754"/>
            <a:ext cx="1071538" cy="1039392"/>
          </a:xfrm>
          <a:prstGeom prst="rect">
            <a:avLst/>
          </a:prstGeom>
        </p:spPr>
      </p:pic>
      <p:pic>
        <p:nvPicPr>
          <p:cNvPr id="39" name="38 Imagen" descr="Turtle_Graphics_Spiral.svg.png"/>
          <p:cNvPicPr>
            <a:picLocks noChangeAspect="1"/>
          </p:cNvPicPr>
          <p:nvPr/>
        </p:nvPicPr>
        <p:blipFill>
          <a:blip r:embed="rId3">
            <a:lum bright="10000" contrast="40000"/>
          </a:blip>
          <a:stretch>
            <a:fillRect/>
          </a:stretch>
        </p:blipFill>
        <p:spPr>
          <a:xfrm flipV="1">
            <a:off x="8072461" y="2786064"/>
            <a:ext cx="1071538" cy="1005964"/>
          </a:xfrm>
          <a:prstGeom prst="rect">
            <a:avLst/>
          </a:prstGeom>
        </p:spPr>
      </p:pic>
      <p:pic>
        <p:nvPicPr>
          <p:cNvPr id="40" name="39 Imagen" descr="Turtle_Graphics_Spiral.svg.png"/>
          <p:cNvPicPr>
            <a:picLocks noChangeAspect="1"/>
          </p:cNvPicPr>
          <p:nvPr/>
        </p:nvPicPr>
        <p:blipFill>
          <a:blip r:embed="rId3">
            <a:lum bright="10000" contrast="40000"/>
          </a:blip>
          <a:stretch>
            <a:fillRect/>
          </a:stretch>
        </p:blipFill>
        <p:spPr>
          <a:xfrm>
            <a:off x="8072461" y="857238"/>
            <a:ext cx="1071538" cy="1039392"/>
          </a:xfrm>
          <a:prstGeom prst="rect">
            <a:avLst/>
          </a:prstGeom>
        </p:spPr>
      </p:pic>
      <p:pic>
        <p:nvPicPr>
          <p:cNvPr id="41" name="40 Imagen" descr="Turtle_Graphics_Spiral.svg.png"/>
          <p:cNvPicPr>
            <a:picLocks noChangeAspect="1"/>
          </p:cNvPicPr>
          <p:nvPr/>
        </p:nvPicPr>
        <p:blipFill>
          <a:blip r:embed="rId3">
            <a:lum bright="10000" contrast="40000"/>
          </a:blip>
          <a:stretch>
            <a:fillRect/>
          </a:stretch>
        </p:blipFill>
        <p:spPr>
          <a:xfrm flipV="1">
            <a:off x="8072461" y="3643320"/>
            <a:ext cx="1071538" cy="1005964"/>
          </a:xfrm>
          <a:prstGeom prst="rect">
            <a:avLst/>
          </a:prstGeom>
        </p:spPr>
      </p:pic>
      <p:sp>
        <p:nvSpPr>
          <p:cNvPr id="42" name="41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ppt_x"/>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ppt_x"/>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ppt_x"/>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ppt_x"/>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ppt_x"/>
                                          </p:val>
                                        </p:tav>
                                        <p:tav tm="100000">
                                          <p:val>
                                            <p:strVal val="#ppt_x"/>
                                          </p:val>
                                        </p:tav>
                                      </p:tavLst>
                                    </p:anim>
                                    <p:anim calcmode="lin" valueType="num">
                                      <p:cBhvr additive="base">
                                        <p:cTn id="58" dur="2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ppt_x"/>
                                          </p:val>
                                        </p:tav>
                                        <p:tav tm="100000">
                                          <p:val>
                                            <p:strVal val="#ppt_x"/>
                                          </p:val>
                                        </p:tav>
                                      </p:tavLst>
                                    </p:anim>
                                    <p:anim calcmode="lin" valueType="num">
                                      <p:cBhvr additive="base">
                                        <p:cTn id="62" dur="2000" fill="hold"/>
                                        <p:tgtEl>
                                          <p:spTgt spid="3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2000" fill="hold"/>
                                        <p:tgtEl>
                                          <p:spTgt spid="34"/>
                                        </p:tgtEl>
                                        <p:attrNameLst>
                                          <p:attrName>ppt_x</p:attrName>
                                        </p:attrNameLst>
                                      </p:cBhvr>
                                      <p:tavLst>
                                        <p:tav tm="0">
                                          <p:val>
                                            <p:strVal val="#ppt_x"/>
                                          </p:val>
                                        </p:tav>
                                        <p:tav tm="100000">
                                          <p:val>
                                            <p:strVal val="#ppt_x"/>
                                          </p:val>
                                        </p:tav>
                                      </p:tavLst>
                                    </p:anim>
                                    <p:anim calcmode="lin" valueType="num">
                                      <p:cBhvr additive="base">
                                        <p:cTn id="66" dur="2000" fill="hold"/>
                                        <p:tgtEl>
                                          <p:spTgt spid="34"/>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ppt_x"/>
                                          </p:val>
                                        </p:tav>
                                        <p:tav tm="100000">
                                          <p:val>
                                            <p:strVal val="#ppt_x"/>
                                          </p:val>
                                        </p:tav>
                                      </p:tavLst>
                                    </p:anim>
                                    <p:anim calcmode="lin" valueType="num">
                                      <p:cBhvr additive="base">
                                        <p:cTn id="70" dur="2000" fill="hold"/>
                                        <p:tgtEl>
                                          <p:spTgt spid="36"/>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ppt_x"/>
                                          </p:val>
                                        </p:tav>
                                        <p:tav tm="100000">
                                          <p:val>
                                            <p:strVal val="#ppt_x"/>
                                          </p:val>
                                        </p:tav>
                                      </p:tavLst>
                                    </p:anim>
                                    <p:anim calcmode="lin" valueType="num">
                                      <p:cBhvr additive="base">
                                        <p:cTn id="74" dur="2000" fill="hold"/>
                                        <p:tgtEl>
                                          <p:spTgt spid="38"/>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ppt_x"/>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ppt_x"/>
                                          </p:val>
                                        </p:tav>
                                        <p:tav tm="100000">
                                          <p:val>
                                            <p:strVal val="#ppt_x"/>
                                          </p:val>
                                        </p:tav>
                                      </p:tavLst>
                                    </p:anim>
                                    <p:anim calcmode="lin" valueType="num">
                                      <p:cBhvr additive="base">
                                        <p:cTn id="82" dur="2000" fill="hold"/>
                                        <p:tgtEl>
                                          <p:spTgt spid="7"/>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2000" fill="hold"/>
                                        <p:tgtEl>
                                          <p:spTgt spid="9"/>
                                        </p:tgtEl>
                                        <p:attrNameLst>
                                          <p:attrName>ppt_x</p:attrName>
                                        </p:attrNameLst>
                                      </p:cBhvr>
                                      <p:tavLst>
                                        <p:tav tm="0">
                                          <p:val>
                                            <p:strVal val="#ppt_x"/>
                                          </p:val>
                                        </p:tav>
                                        <p:tav tm="100000">
                                          <p:val>
                                            <p:strVal val="#ppt_x"/>
                                          </p:val>
                                        </p:tav>
                                      </p:tavLst>
                                    </p:anim>
                                    <p:anim calcmode="lin" valueType="num">
                                      <p:cBhvr additive="base">
                                        <p:cTn id="86" dur="2000" fill="hold"/>
                                        <p:tgtEl>
                                          <p:spTgt spid="9"/>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ppt_x"/>
                                          </p:val>
                                        </p:tav>
                                        <p:tav tm="100000">
                                          <p:val>
                                            <p:strVal val="#ppt_x"/>
                                          </p:val>
                                        </p:tav>
                                      </p:tavLst>
                                    </p:anim>
                                    <p:anim calcmode="lin" valueType="num">
                                      <p:cBhvr additive="base">
                                        <p:cTn id="90" dur="2000" fill="hold"/>
                                        <p:tgtEl>
                                          <p:spTgt spid="11"/>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ppt_x"/>
                                          </p:val>
                                        </p:tav>
                                        <p:tav tm="100000">
                                          <p:val>
                                            <p:strVal val="#ppt_x"/>
                                          </p:val>
                                        </p:tav>
                                      </p:tavLst>
                                    </p:anim>
                                    <p:anim calcmode="lin" valueType="num">
                                      <p:cBhvr additive="base">
                                        <p:cTn id="94" dur="20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2000" fill="hold"/>
                                        <p:tgtEl>
                                          <p:spTgt spid="15"/>
                                        </p:tgtEl>
                                        <p:attrNameLst>
                                          <p:attrName>ppt_x</p:attrName>
                                        </p:attrNameLst>
                                      </p:cBhvr>
                                      <p:tavLst>
                                        <p:tav tm="0">
                                          <p:val>
                                            <p:strVal val="#ppt_x"/>
                                          </p:val>
                                        </p:tav>
                                        <p:tav tm="100000">
                                          <p:val>
                                            <p:strVal val="#ppt_x"/>
                                          </p:val>
                                        </p:tav>
                                      </p:tavLst>
                                    </p:anim>
                                    <p:anim calcmode="lin" valueType="num">
                                      <p:cBhvr additive="base">
                                        <p:cTn id="98" dur="2000" fill="hold"/>
                                        <p:tgtEl>
                                          <p:spTgt spid="15"/>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ppt_x"/>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ppt_x"/>
                                          </p:val>
                                        </p:tav>
                                        <p:tav tm="100000">
                                          <p:val>
                                            <p:strVal val="#ppt_x"/>
                                          </p:val>
                                        </p:tav>
                                      </p:tavLst>
                                    </p:anim>
                                    <p:anim calcmode="lin" valueType="num">
                                      <p:cBhvr additive="base">
                                        <p:cTn id="106" dur="2000" fill="hold"/>
                                        <p:tgtEl>
                                          <p:spTgt spid="19"/>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ppt_x"/>
                                          </p:val>
                                        </p:tav>
                                        <p:tav tm="100000">
                                          <p:val>
                                            <p:strVal val="#ppt_x"/>
                                          </p:val>
                                        </p:tav>
                                      </p:tavLst>
                                    </p:anim>
                                    <p:anim calcmode="lin" valueType="num">
                                      <p:cBhvr additive="base">
                                        <p:cTn id="110" dur="2000" fill="hold"/>
                                        <p:tgtEl>
                                          <p:spTgt spid="21"/>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2000" fill="hold"/>
                                        <p:tgtEl>
                                          <p:spTgt spid="23"/>
                                        </p:tgtEl>
                                        <p:attrNameLst>
                                          <p:attrName>ppt_x</p:attrName>
                                        </p:attrNameLst>
                                      </p:cBhvr>
                                      <p:tavLst>
                                        <p:tav tm="0">
                                          <p:val>
                                            <p:strVal val="#ppt_x"/>
                                          </p:val>
                                        </p:tav>
                                        <p:tav tm="100000">
                                          <p:val>
                                            <p:strVal val="#ppt_x"/>
                                          </p:val>
                                        </p:tav>
                                      </p:tavLst>
                                    </p:anim>
                                    <p:anim calcmode="lin" valueType="num">
                                      <p:cBhvr additive="base">
                                        <p:cTn id="114" dur="2000" fill="hold"/>
                                        <p:tgtEl>
                                          <p:spTgt spid="23"/>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ppt_x"/>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7"/>
                                        </p:tgtEl>
                                        <p:attrNameLst>
                                          <p:attrName>style.visibility</p:attrName>
                                        </p:attrNameLst>
                                      </p:cBhvr>
                                      <p:to>
                                        <p:strVal val="visible"/>
                                      </p:to>
                                    </p:set>
                                    <p:anim calcmode="lin" valueType="num">
                                      <p:cBhvr additive="base">
                                        <p:cTn id="121" dur="2000" fill="hold"/>
                                        <p:tgtEl>
                                          <p:spTgt spid="27"/>
                                        </p:tgtEl>
                                        <p:attrNameLst>
                                          <p:attrName>ppt_x</p:attrName>
                                        </p:attrNameLst>
                                      </p:cBhvr>
                                      <p:tavLst>
                                        <p:tav tm="0">
                                          <p:val>
                                            <p:strVal val="#ppt_x"/>
                                          </p:val>
                                        </p:tav>
                                        <p:tav tm="100000">
                                          <p:val>
                                            <p:strVal val="#ppt_x"/>
                                          </p:val>
                                        </p:tav>
                                      </p:tavLst>
                                    </p:anim>
                                    <p:anim calcmode="lin" valueType="num">
                                      <p:cBhvr additive="base">
                                        <p:cTn id="122" dur="2000" fill="hold"/>
                                        <p:tgtEl>
                                          <p:spTgt spid="27"/>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2000" fill="hold"/>
                                        <p:tgtEl>
                                          <p:spTgt spid="29"/>
                                        </p:tgtEl>
                                        <p:attrNameLst>
                                          <p:attrName>ppt_x</p:attrName>
                                        </p:attrNameLst>
                                      </p:cBhvr>
                                      <p:tavLst>
                                        <p:tav tm="0">
                                          <p:val>
                                            <p:strVal val="#ppt_x"/>
                                          </p:val>
                                        </p:tav>
                                        <p:tav tm="100000">
                                          <p:val>
                                            <p:strVal val="#ppt_x"/>
                                          </p:val>
                                        </p:tav>
                                      </p:tavLst>
                                    </p:anim>
                                    <p:anim calcmode="lin" valueType="num">
                                      <p:cBhvr additive="base">
                                        <p:cTn id="126" dur="2000" fill="hold"/>
                                        <p:tgtEl>
                                          <p:spTgt spid="29"/>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31"/>
                                        </p:tgtEl>
                                        <p:attrNameLst>
                                          <p:attrName>style.visibility</p:attrName>
                                        </p:attrNameLst>
                                      </p:cBhvr>
                                      <p:to>
                                        <p:strVal val="visible"/>
                                      </p:to>
                                    </p:set>
                                    <p:anim calcmode="lin" valueType="num">
                                      <p:cBhvr additive="base">
                                        <p:cTn id="129" dur="2000" fill="hold"/>
                                        <p:tgtEl>
                                          <p:spTgt spid="31"/>
                                        </p:tgtEl>
                                        <p:attrNameLst>
                                          <p:attrName>ppt_x</p:attrName>
                                        </p:attrNameLst>
                                      </p:cBhvr>
                                      <p:tavLst>
                                        <p:tav tm="0">
                                          <p:val>
                                            <p:strVal val="#ppt_x"/>
                                          </p:val>
                                        </p:tav>
                                        <p:tav tm="100000">
                                          <p:val>
                                            <p:strVal val="#ppt_x"/>
                                          </p:val>
                                        </p:tav>
                                      </p:tavLst>
                                    </p:anim>
                                    <p:anim calcmode="lin" valueType="num">
                                      <p:cBhvr additive="base">
                                        <p:cTn id="130" dur="2000" fill="hold"/>
                                        <p:tgtEl>
                                          <p:spTgt spid="31"/>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cBhvr additive="base">
                                        <p:cTn id="133" dur="2000" fill="hold"/>
                                        <p:tgtEl>
                                          <p:spTgt spid="33"/>
                                        </p:tgtEl>
                                        <p:attrNameLst>
                                          <p:attrName>ppt_x</p:attrName>
                                        </p:attrNameLst>
                                      </p:cBhvr>
                                      <p:tavLst>
                                        <p:tav tm="0">
                                          <p:val>
                                            <p:strVal val="#ppt_x"/>
                                          </p:val>
                                        </p:tav>
                                        <p:tav tm="100000">
                                          <p:val>
                                            <p:strVal val="#ppt_x"/>
                                          </p:val>
                                        </p:tav>
                                      </p:tavLst>
                                    </p:anim>
                                    <p:anim calcmode="lin" valueType="num">
                                      <p:cBhvr additive="base">
                                        <p:cTn id="134" dur="2000" fill="hold"/>
                                        <p:tgtEl>
                                          <p:spTgt spid="33"/>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ppt_x"/>
                                          </p:val>
                                        </p:tav>
                                        <p:tav tm="100000">
                                          <p:val>
                                            <p:strVal val="#ppt_x"/>
                                          </p:val>
                                        </p:tav>
                                      </p:tavLst>
                                    </p:anim>
                                    <p:anim calcmode="lin" valueType="num">
                                      <p:cBhvr additive="base">
                                        <p:cTn id="146" dur="2000" fill="hold"/>
                                        <p:tgtEl>
                                          <p:spTgt spid="39"/>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41"/>
                                        </p:tgtEl>
                                        <p:attrNameLst>
                                          <p:attrName>style.visibility</p:attrName>
                                        </p:attrNameLst>
                                      </p:cBhvr>
                                      <p:to>
                                        <p:strVal val="visible"/>
                                      </p:to>
                                    </p:set>
                                    <p:anim calcmode="lin" valueType="num">
                                      <p:cBhvr additive="base">
                                        <p:cTn id="149" dur="2000" fill="hold"/>
                                        <p:tgtEl>
                                          <p:spTgt spid="41"/>
                                        </p:tgtEl>
                                        <p:attrNameLst>
                                          <p:attrName>ppt_x</p:attrName>
                                        </p:attrNameLst>
                                      </p:cBhvr>
                                      <p:tavLst>
                                        <p:tav tm="0">
                                          <p:val>
                                            <p:strVal val="#ppt_x"/>
                                          </p:val>
                                        </p:tav>
                                        <p:tav tm="100000">
                                          <p:val>
                                            <p:strVal val="#ppt_x"/>
                                          </p:val>
                                        </p:tav>
                                      </p:tavLst>
                                    </p:anim>
                                    <p:anim calcmode="lin" valueType="num">
                                      <p:cBhvr additive="base">
                                        <p:cTn id="150" dur="2000" fill="hold"/>
                                        <p:tgtEl>
                                          <p:spTgt spid="41"/>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2"/>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0"/>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2"/>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4"/>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6"/>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7"/>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7"/>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19"/>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3"/>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5"/>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7"/>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9"/>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1"/>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7"/>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9"/>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41"/>
                                        </p:tgtEl>
                                        <p:attrNameLst>
                                          <p:attrName>r</p:attrName>
                                        </p:attrNameLst>
                                      </p:cBhvr>
                                    </p:animRot>
                                  </p:childTnLst>
                                </p:cTn>
                              </p:par>
                            </p:childTnLst>
                          </p:cTn>
                        </p:par>
                        <p:par>
                          <p:cTn id="223" fill="hold">
                            <p:stCondLst>
                              <p:cond delay="4000"/>
                            </p:stCondLst>
                            <p:childTnLst>
                              <p:par>
                                <p:cTn id="224" presetID="2" presetClass="exit" presetSubtype="4"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ppt_x"/>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8"/>
                                        </p:tgtEl>
                                        <p:attrNameLst>
                                          <p:attrName>ppt_x</p:attrName>
                                        </p:attrNameLst>
                                      </p:cBhvr>
                                      <p:tavLst>
                                        <p:tav tm="0">
                                          <p:val>
                                            <p:strVal val="ppt_x"/>
                                          </p:val>
                                        </p:tav>
                                        <p:tav tm="100000">
                                          <p:val>
                                            <p:strVal val="ppt_x"/>
                                          </p:val>
                                        </p:tav>
                                      </p:tavLst>
                                    </p:anim>
                                    <p:anim calcmode="lin" valueType="num">
                                      <p:cBhvr additive="base">
                                        <p:cTn id="230" dur="2000"/>
                                        <p:tgtEl>
                                          <p:spTgt spid="8"/>
                                        </p:tgtEl>
                                        <p:attrNameLst>
                                          <p:attrName>ppt_y</p:attrName>
                                        </p:attrNameLst>
                                      </p:cBhvr>
                                      <p:tavLst>
                                        <p:tav tm="0">
                                          <p:val>
                                            <p:strVal val="ppt_y"/>
                                          </p:val>
                                        </p:tav>
                                        <p:tav tm="100000">
                                          <p:val>
                                            <p:strVal val="1+ppt_h/2"/>
                                          </p:val>
                                        </p:tav>
                                      </p:tavLst>
                                    </p:anim>
                                    <p:set>
                                      <p:cBhvr>
                                        <p:cTn id="231" dur="1" fill="hold">
                                          <p:stCondLst>
                                            <p:cond delay="1999"/>
                                          </p:stCondLst>
                                        </p:cTn>
                                        <p:tgtEl>
                                          <p:spTgt spid="8"/>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ppt_x"/>
                                          </p:val>
                                        </p:tav>
                                      </p:tavLst>
                                    </p:anim>
                                    <p:anim calcmode="lin" valueType="num">
                                      <p:cBhvr additive="base">
                                        <p:cTn id="234" dur="2000"/>
                                        <p:tgtEl>
                                          <p:spTgt spid="10"/>
                                        </p:tgtEl>
                                        <p:attrNameLst>
                                          <p:attrName>ppt_y</p:attrName>
                                        </p:attrNameLst>
                                      </p:cBhvr>
                                      <p:tavLst>
                                        <p:tav tm="0">
                                          <p:val>
                                            <p:strVal val="ppt_y"/>
                                          </p:val>
                                        </p:tav>
                                        <p:tav tm="100000">
                                          <p:val>
                                            <p:strVal val="1+ppt_h/2"/>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ppt_x"/>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ppt_x"/>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6"/>
                                        </p:tgtEl>
                                        <p:attrNameLst>
                                          <p:attrName>ppt_x</p:attrName>
                                        </p:attrNameLst>
                                      </p:cBhvr>
                                      <p:tavLst>
                                        <p:tav tm="0">
                                          <p:val>
                                            <p:strVal val="ppt_x"/>
                                          </p:val>
                                        </p:tav>
                                        <p:tav tm="100000">
                                          <p:val>
                                            <p:strVal val="ppt_x"/>
                                          </p:val>
                                        </p:tav>
                                      </p:tavLst>
                                    </p:anim>
                                    <p:anim calcmode="lin" valueType="num">
                                      <p:cBhvr additive="base">
                                        <p:cTn id="246" dur="2000"/>
                                        <p:tgtEl>
                                          <p:spTgt spid="16"/>
                                        </p:tgtEl>
                                        <p:attrNameLst>
                                          <p:attrName>ppt_y</p:attrName>
                                        </p:attrNameLst>
                                      </p:cBhvr>
                                      <p:tavLst>
                                        <p:tav tm="0">
                                          <p:val>
                                            <p:strVal val="ppt_y"/>
                                          </p:val>
                                        </p:tav>
                                        <p:tav tm="100000">
                                          <p:val>
                                            <p:strVal val="1+ppt_h/2"/>
                                          </p:val>
                                        </p:tav>
                                      </p:tavLst>
                                    </p:anim>
                                    <p:set>
                                      <p:cBhvr>
                                        <p:cTn id="247" dur="1" fill="hold">
                                          <p:stCondLst>
                                            <p:cond delay="1999"/>
                                          </p:stCondLst>
                                        </p:cTn>
                                        <p:tgtEl>
                                          <p:spTgt spid="16"/>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8"/>
                                        </p:tgtEl>
                                        <p:attrNameLst>
                                          <p:attrName>ppt_x</p:attrName>
                                        </p:attrNameLst>
                                      </p:cBhvr>
                                      <p:tavLst>
                                        <p:tav tm="0">
                                          <p:val>
                                            <p:strVal val="ppt_x"/>
                                          </p:val>
                                        </p:tav>
                                        <p:tav tm="100000">
                                          <p:val>
                                            <p:strVal val="ppt_x"/>
                                          </p:val>
                                        </p:tav>
                                      </p:tavLst>
                                    </p:anim>
                                    <p:anim calcmode="lin" valueType="num">
                                      <p:cBhvr additive="base">
                                        <p:cTn id="250" dur="2000"/>
                                        <p:tgtEl>
                                          <p:spTgt spid="18"/>
                                        </p:tgtEl>
                                        <p:attrNameLst>
                                          <p:attrName>ppt_y</p:attrName>
                                        </p:attrNameLst>
                                      </p:cBhvr>
                                      <p:tavLst>
                                        <p:tav tm="0">
                                          <p:val>
                                            <p:strVal val="ppt_y"/>
                                          </p:val>
                                        </p:tav>
                                        <p:tav tm="100000">
                                          <p:val>
                                            <p:strVal val="1+ppt_h/2"/>
                                          </p:val>
                                        </p:tav>
                                      </p:tavLst>
                                    </p:anim>
                                    <p:set>
                                      <p:cBhvr>
                                        <p:cTn id="251" dur="1" fill="hold">
                                          <p:stCondLst>
                                            <p:cond delay="1999"/>
                                          </p:stCondLst>
                                        </p:cTn>
                                        <p:tgtEl>
                                          <p:spTgt spid="18"/>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ppt_x"/>
                                          </p:val>
                                        </p:tav>
                                      </p:tavLst>
                                    </p:anim>
                                    <p:anim calcmode="lin" valueType="num">
                                      <p:cBhvr additive="base">
                                        <p:cTn id="254" dur="2000"/>
                                        <p:tgtEl>
                                          <p:spTgt spid="20"/>
                                        </p:tgtEl>
                                        <p:attrNameLst>
                                          <p:attrName>ppt_y</p:attrName>
                                        </p:attrNameLst>
                                      </p:cBhvr>
                                      <p:tavLst>
                                        <p:tav tm="0">
                                          <p:val>
                                            <p:strVal val="ppt_y"/>
                                          </p:val>
                                        </p:tav>
                                        <p:tav tm="100000">
                                          <p:val>
                                            <p:strVal val="1+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ppt_x"/>
                                          </p:val>
                                        </p:tav>
                                      </p:tavLst>
                                    </p:anim>
                                    <p:anim calcmode="lin" valueType="num">
                                      <p:cBhvr additive="base">
                                        <p:cTn id="258" dur="2000"/>
                                        <p:tgtEl>
                                          <p:spTgt spid="22"/>
                                        </p:tgtEl>
                                        <p:attrNameLst>
                                          <p:attrName>ppt_y</p:attrName>
                                        </p:attrNameLst>
                                      </p:cBhvr>
                                      <p:tavLst>
                                        <p:tav tm="0">
                                          <p:val>
                                            <p:strVal val="ppt_y"/>
                                          </p:val>
                                        </p:tav>
                                        <p:tav tm="100000">
                                          <p:val>
                                            <p:strVal val="1+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ppt_x"/>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ppt_x"/>
                                          </p:val>
                                        </p:tav>
                                      </p:tavLst>
                                    </p:anim>
                                    <p:anim calcmode="lin" valueType="num">
                                      <p:cBhvr additive="base">
                                        <p:cTn id="270" dur="2000"/>
                                        <p:tgtEl>
                                          <p:spTgt spid="28"/>
                                        </p:tgtEl>
                                        <p:attrNameLst>
                                          <p:attrName>ppt_y</p:attrName>
                                        </p:attrNameLst>
                                      </p:cBhvr>
                                      <p:tavLst>
                                        <p:tav tm="0">
                                          <p:val>
                                            <p:strVal val="ppt_y"/>
                                          </p:val>
                                        </p:tav>
                                        <p:tav tm="100000">
                                          <p:val>
                                            <p:strVal val="1+ppt_h/2"/>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ppt_x"/>
                                          </p:val>
                                        </p:tav>
                                      </p:tavLst>
                                    </p:anim>
                                    <p:anim calcmode="lin" valueType="num">
                                      <p:cBhvr additive="base">
                                        <p:cTn id="274" dur="2000"/>
                                        <p:tgtEl>
                                          <p:spTgt spid="30"/>
                                        </p:tgtEl>
                                        <p:attrNameLst>
                                          <p:attrName>ppt_y</p:attrName>
                                        </p:attrNameLst>
                                      </p:cBhvr>
                                      <p:tavLst>
                                        <p:tav tm="0">
                                          <p:val>
                                            <p:strVal val="ppt_y"/>
                                          </p:val>
                                        </p:tav>
                                        <p:tav tm="100000">
                                          <p:val>
                                            <p:strVal val="1+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32"/>
                                        </p:tgtEl>
                                        <p:attrNameLst>
                                          <p:attrName>ppt_x</p:attrName>
                                        </p:attrNameLst>
                                      </p:cBhvr>
                                      <p:tavLst>
                                        <p:tav tm="0">
                                          <p:val>
                                            <p:strVal val="ppt_x"/>
                                          </p:val>
                                        </p:tav>
                                        <p:tav tm="100000">
                                          <p:val>
                                            <p:strVal val="ppt_x"/>
                                          </p:val>
                                        </p:tav>
                                      </p:tavLst>
                                    </p:anim>
                                    <p:anim calcmode="lin" valueType="num">
                                      <p:cBhvr additive="base">
                                        <p:cTn id="278" dur="2000"/>
                                        <p:tgtEl>
                                          <p:spTgt spid="32"/>
                                        </p:tgtEl>
                                        <p:attrNameLst>
                                          <p:attrName>ppt_y</p:attrName>
                                        </p:attrNameLst>
                                      </p:cBhvr>
                                      <p:tavLst>
                                        <p:tav tm="0">
                                          <p:val>
                                            <p:strVal val="ppt_y"/>
                                          </p:val>
                                        </p:tav>
                                        <p:tav tm="100000">
                                          <p:val>
                                            <p:strVal val="1+ppt_h/2"/>
                                          </p:val>
                                        </p:tav>
                                      </p:tavLst>
                                    </p:anim>
                                    <p:set>
                                      <p:cBhvr>
                                        <p:cTn id="279" dur="1" fill="hold">
                                          <p:stCondLst>
                                            <p:cond delay="1999"/>
                                          </p:stCondLst>
                                        </p:cTn>
                                        <p:tgtEl>
                                          <p:spTgt spid="32"/>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34"/>
                                        </p:tgtEl>
                                        <p:attrNameLst>
                                          <p:attrName>ppt_x</p:attrName>
                                        </p:attrNameLst>
                                      </p:cBhvr>
                                      <p:tavLst>
                                        <p:tav tm="0">
                                          <p:val>
                                            <p:strVal val="ppt_x"/>
                                          </p:val>
                                        </p:tav>
                                        <p:tav tm="100000">
                                          <p:val>
                                            <p:strVal val="ppt_x"/>
                                          </p:val>
                                        </p:tav>
                                      </p:tavLst>
                                    </p:anim>
                                    <p:anim calcmode="lin" valueType="num">
                                      <p:cBhvr additive="base">
                                        <p:cTn id="282" dur="2000"/>
                                        <p:tgtEl>
                                          <p:spTgt spid="34"/>
                                        </p:tgtEl>
                                        <p:attrNameLst>
                                          <p:attrName>ppt_y</p:attrName>
                                        </p:attrNameLst>
                                      </p:cBhvr>
                                      <p:tavLst>
                                        <p:tav tm="0">
                                          <p:val>
                                            <p:strVal val="ppt_y"/>
                                          </p:val>
                                        </p:tav>
                                        <p:tav tm="100000">
                                          <p:val>
                                            <p:strVal val="1+ppt_h/2"/>
                                          </p:val>
                                        </p:tav>
                                      </p:tavLst>
                                    </p:anim>
                                    <p:set>
                                      <p:cBhvr>
                                        <p:cTn id="283" dur="1" fill="hold">
                                          <p:stCondLst>
                                            <p:cond delay="1999"/>
                                          </p:stCondLst>
                                        </p:cTn>
                                        <p:tgtEl>
                                          <p:spTgt spid="34"/>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6"/>
                                        </p:tgtEl>
                                        <p:attrNameLst>
                                          <p:attrName>ppt_x</p:attrName>
                                        </p:attrNameLst>
                                      </p:cBhvr>
                                      <p:tavLst>
                                        <p:tav tm="0">
                                          <p:val>
                                            <p:strVal val="ppt_x"/>
                                          </p:val>
                                        </p:tav>
                                        <p:tav tm="100000">
                                          <p:val>
                                            <p:strVal val="ppt_x"/>
                                          </p:val>
                                        </p:tav>
                                      </p:tavLst>
                                    </p:anim>
                                    <p:anim calcmode="lin" valueType="num">
                                      <p:cBhvr additive="base">
                                        <p:cTn id="286" dur="2000"/>
                                        <p:tgtEl>
                                          <p:spTgt spid="36"/>
                                        </p:tgtEl>
                                        <p:attrNameLst>
                                          <p:attrName>ppt_y</p:attrName>
                                        </p:attrNameLst>
                                      </p:cBhvr>
                                      <p:tavLst>
                                        <p:tav tm="0">
                                          <p:val>
                                            <p:strVal val="ppt_y"/>
                                          </p:val>
                                        </p:tav>
                                        <p:tav tm="100000">
                                          <p:val>
                                            <p:strVal val="1+ppt_h/2"/>
                                          </p:val>
                                        </p:tav>
                                      </p:tavLst>
                                    </p:anim>
                                    <p:set>
                                      <p:cBhvr>
                                        <p:cTn id="287" dur="1" fill="hold">
                                          <p:stCondLst>
                                            <p:cond delay="1999"/>
                                          </p:stCondLst>
                                        </p:cTn>
                                        <p:tgtEl>
                                          <p:spTgt spid="36"/>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38"/>
                                        </p:tgtEl>
                                        <p:attrNameLst>
                                          <p:attrName>ppt_x</p:attrName>
                                        </p:attrNameLst>
                                      </p:cBhvr>
                                      <p:tavLst>
                                        <p:tav tm="0">
                                          <p:val>
                                            <p:strVal val="ppt_x"/>
                                          </p:val>
                                        </p:tav>
                                        <p:tav tm="100000">
                                          <p:val>
                                            <p:strVal val="ppt_x"/>
                                          </p:val>
                                        </p:tav>
                                      </p:tavLst>
                                    </p:anim>
                                    <p:anim calcmode="lin" valueType="num">
                                      <p:cBhvr additive="base">
                                        <p:cTn id="290" dur="2000"/>
                                        <p:tgtEl>
                                          <p:spTgt spid="38"/>
                                        </p:tgtEl>
                                        <p:attrNameLst>
                                          <p:attrName>ppt_y</p:attrName>
                                        </p:attrNameLst>
                                      </p:cBhvr>
                                      <p:tavLst>
                                        <p:tav tm="0">
                                          <p:val>
                                            <p:strVal val="ppt_y"/>
                                          </p:val>
                                        </p:tav>
                                        <p:tav tm="100000">
                                          <p:val>
                                            <p:strVal val="1+ppt_h/2"/>
                                          </p:val>
                                        </p:tav>
                                      </p:tavLst>
                                    </p:anim>
                                    <p:set>
                                      <p:cBhvr>
                                        <p:cTn id="291" dur="1" fill="hold">
                                          <p:stCondLst>
                                            <p:cond delay="1999"/>
                                          </p:stCondLst>
                                        </p:cTn>
                                        <p:tgtEl>
                                          <p:spTgt spid="38"/>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40"/>
                                        </p:tgtEl>
                                        <p:attrNameLst>
                                          <p:attrName>ppt_x</p:attrName>
                                        </p:attrNameLst>
                                      </p:cBhvr>
                                      <p:tavLst>
                                        <p:tav tm="0">
                                          <p:val>
                                            <p:strVal val="ppt_x"/>
                                          </p:val>
                                        </p:tav>
                                        <p:tav tm="100000">
                                          <p:val>
                                            <p:strVal val="ppt_x"/>
                                          </p:val>
                                        </p:tav>
                                      </p:tavLst>
                                    </p:anim>
                                    <p:anim calcmode="lin" valueType="num">
                                      <p:cBhvr additive="base">
                                        <p:cTn id="294" dur="2000"/>
                                        <p:tgtEl>
                                          <p:spTgt spid="40"/>
                                        </p:tgtEl>
                                        <p:attrNameLst>
                                          <p:attrName>ppt_y</p:attrName>
                                        </p:attrNameLst>
                                      </p:cBhvr>
                                      <p:tavLst>
                                        <p:tav tm="0">
                                          <p:val>
                                            <p:strVal val="ppt_y"/>
                                          </p:val>
                                        </p:tav>
                                        <p:tav tm="100000">
                                          <p:val>
                                            <p:strVal val="1+ppt_h/2"/>
                                          </p:val>
                                        </p:tav>
                                      </p:tavLst>
                                    </p:anim>
                                    <p:set>
                                      <p:cBhvr>
                                        <p:cTn id="295" dur="1" fill="hold">
                                          <p:stCondLst>
                                            <p:cond delay="1999"/>
                                          </p:stCondLst>
                                        </p:cTn>
                                        <p:tgtEl>
                                          <p:spTgt spid="40"/>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7"/>
                                        </p:tgtEl>
                                        <p:attrNameLst>
                                          <p:attrName>ppt_x</p:attrName>
                                        </p:attrNameLst>
                                      </p:cBhvr>
                                      <p:tavLst>
                                        <p:tav tm="0">
                                          <p:val>
                                            <p:strVal val="ppt_x"/>
                                          </p:val>
                                        </p:tav>
                                        <p:tav tm="100000">
                                          <p:val>
                                            <p:strVal val="ppt_x"/>
                                          </p:val>
                                        </p:tav>
                                      </p:tavLst>
                                    </p:anim>
                                    <p:anim calcmode="lin" valueType="num">
                                      <p:cBhvr additive="base">
                                        <p:cTn id="298" dur="2000"/>
                                        <p:tgtEl>
                                          <p:spTgt spid="7"/>
                                        </p:tgtEl>
                                        <p:attrNameLst>
                                          <p:attrName>ppt_y</p:attrName>
                                        </p:attrNameLst>
                                      </p:cBhvr>
                                      <p:tavLst>
                                        <p:tav tm="0">
                                          <p:val>
                                            <p:strVal val="ppt_y"/>
                                          </p:val>
                                        </p:tav>
                                        <p:tav tm="100000">
                                          <p:val>
                                            <p:strVal val="0-ppt_h/2"/>
                                          </p:val>
                                        </p:tav>
                                      </p:tavLst>
                                    </p:anim>
                                    <p:set>
                                      <p:cBhvr>
                                        <p:cTn id="299" dur="1" fill="hold">
                                          <p:stCondLst>
                                            <p:cond delay="1999"/>
                                          </p:stCondLst>
                                        </p:cTn>
                                        <p:tgtEl>
                                          <p:spTgt spid="7"/>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9"/>
                                        </p:tgtEl>
                                        <p:attrNameLst>
                                          <p:attrName>ppt_x</p:attrName>
                                        </p:attrNameLst>
                                      </p:cBhvr>
                                      <p:tavLst>
                                        <p:tav tm="0">
                                          <p:val>
                                            <p:strVal val="ppt_x"/>
                                          </p:val>
                                        </p:tav>
                                        <p:tav tm="100000">
                                          <p:val>
                                            <p:strVal val="ppt_x"/>
                                          </p:val>
                                        </p:tav>
                                      </p:tavLst>
                                    </p:anim>
                                    <p:anim calcmode="lin" valueType="num">
                                      <p:cBhvr additive="base">
                                        <p:cTn id="302" dur="2000"/>
                                        <p:tgtEl>
                                          <p:spTgt spid="9"/>
                                        </p:tgtEl>
                                        <p:attrNameLst>
                                          <p:attrName>ppt_y</p:attrName>
                                        </p:attrNameLst>
                                      </p:cBhvr>
                                      <p:tavLst>
                                        <p:tav tm="0">
                                          <p:val>
                                            <p:strVal val="ppt_y"/>
                                          </p:val>
                                        </p:tav>
                                        <p:tav tm="100000">
                                          <p:val>
                                            <p:strVal val="0-ppt_h/2"/>
                                          </p:val>
                                        </p:tav>
                                      </p:tavLst>
                                    </p:anim>
                                    <p:set>
                                      <p:cBhvr>
                                        <p:cTn id="303" dur="1" fill="hold">
                                          <p:stCondLst>
                                            <p:cond delay="1999"/>
                                          </p:stCondLst>
                                        </p:cTn>
                                        <p:tgtEl>
                                          <p:spTgt spid="9"/>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11"/>
                                        </p:tgtEl>
                                        <p:attrNameLst>
                                          <p:attrName>ppt_x</p:attrName>
                                        </p:attrNameLst>
                                      </p:cBhvr>
                                      <p:tavLst>
                                        <p:tav tm="0">
                                          <p:val>
                                            <p:strVal val="ppt_x"/>
                                          </p:val>
                                        </p:tav>
                                        <p:tav tm="100000">
                                          <p:val>
                                            <p:strVal val="ppt_x"/>
                                          </p:val>
                                        </p:tav>
                                      </p:tavLst>
                                    </p:anim>
                                    <p:anim calcmode="lin" valueType="num">
                                      <p:cBhvr additive="base">
                                        <p:cTn id="306" dur="2000"/>
                                        <p:tgtEl>
                                          <p:spTgt spid="11"/>
                                        </p:tgtEl>
                                        <p:attrNameLst>
                                          <p:attrName>ppt_y</p:attrName>
                                        </p:attrNameLst>
                                      </p:cBhvr>
                                      <p:tavLst>
                                        <p:tav tm="0">
                                          <p:val>
                                            <p:strVal val="ppt_y"/>
                                          </p:val>
                                        </p:tav>
                                        <p:tav tm="100000">
                                          <p:val>
                                            <p:strVal val="0-ppt_h/2"/>
                                          </p:val>
                                        </p:tav>
                                      </p:tavLst>
                                    </p:anim>
                                    <p:set>
                                      <p:cBhvr>
                                        <p:cTn id="307" dur="1" fill="hold">
                                          <p:stCondLst>
                                            <p:cond delay="1999"/>
                                          </p:stCondLst>
                                        </p:cTn>
                                        <p:tgtEl>
                                          <p:spTgt spid="11"/>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ppt_x"/>
                                          </p:val>
                                        </p:tav>
                                      </p:tavLst>
                                    </p:anim>
                                    <p:anim calcmode="lin" valueType="num">
                                      <p:cBhvr additive="base">
                                        <p:cTn id="310" dur="2000"/>
                                        <p:tgtEl>
                                          <p:spTgt spid="13"/>
                                        </p:tgtEl>
                                        <p:attrNameLst>
                                          <p:attrName>ppt_y</p:attrName>
                                        </p:attrNameLst>
                                      </p:cBhvr>
                                      <p:tavLst>
                                        <p:tav tm="0">
                                          <p:val>
                                            <p:strVal val="ppt_y"/>
                                          </p:val>
                                        </p:tav>
                                        <p:tav tm="100000">
                                          <p:val>
                                            <p:strVal val="0-ppt_h/2"/>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15"/>
                                        </p:tgtEl>
                                        <p:attrNameLst>
                                          <p:attrName>ppt_x</p:attrName>
                                        </p:attrNameLst>
                                      </p:cBhvr>
                                      <p:tavLst>
                                        <p:tav tm="0">
                                          <p:val>
                                            <p:strVal val="ppt_x"/>
                                          </p:val>
                                        </p:tav>
                                        <p:tav tm="100000">
                                          <p:val>
                                            <p:strVal val="ppt_x"/>
                                          </p:val>
                                        </p:tav>
                                      </p:tavLst>
                                    </p:anim>
                                    <p:anim calcmode="lin" valueType="num">
                                      <p:cBhvr additive="base">
                                        <p:cTn id="314" dur="2000"/>
                                        <p:tgtEl>
                                          <p:spTgt spid="15"/>
                                        </p:tgtEl>
                                        <p:attrNameLst>
                                          <p:attrName>ppt_y</p:attrName>
                                        </p:attrNameLst>
                                      </p:cBhvr>
                                      <p:tavLst>
                                        <p:tav tm="0">
                                          <p:val>
                                            <p:strVal val="ppt_y"/>
                                          </p:val>
                                        </p:tav>
                                        <p:tav tm="100000">
                                          <p:val>
                                            <p:strVal val="0-ppt_h/2"/>
                                          </p:val>
                                        </p:tav>
                                      </p:tavLst>
                                    </p:anim>
                                    <p:set>
                                      <p:cBhvr>
                                        <p:cTn id="315" dur="1" fill="hold">
                                          <p:stCondLst>
                                            <p:cond delay="1999"/>
                                          </p:stCondLst>
                                        </p:cTn>
                                        <p:tgtEl>
                                          <p:spTgt spid="15"/>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17"/>
                                        </p:tgtEl>
                                        <p:attrNameLst>
                                          <p:attrName>ppt_x</p:attrName>
                                        </p:attrNameLst>
                                      </p:cBhvr>
                                      <p:tavLst>
                                        <p:tav tm="0">
                                          <p:val>
                                            <p:strVal val="ppt_x"/>
                                          </p:val>
                                        </p:tav>
                                        <p:tav tm="100000">
                                          <p:val>
                                            <p:strVal val="ppt_x"/>
                                          </p:val>
                                        </p:tav>
                                      </p:tavLst>
                                    </p:anim>
                                    <p:anim calcmode="lin" valueType="num">
                                      <p:cBhvr additive="base">
                                        <p:cTn id="318" dur="2000"/>
                                        <p:tgtEl>
                                          <p:spTgt spid="17"/>
                                        </p:tgtEl>
                                        <p:attrNameLst>
                                          <p:attrName>ppt_y</p:attrName>
                                        </p:attrNameLst>
                                      </p:cBhvr>
                                      <p:tavLst>
                                        <p:tav tm="0">
                                          <p:val>
                                            <p:strVal val="ppt_y"/>
                                          </p:val>
                                        </p:tav>
                                        <p:tav tm="100000">
                                          <p:val>
                                            <p:strVal val="0-ppt_h/2"/>
                                          </p:val>
                                        </p:tav>
                                      </p:tavLst>
                                    </p:anim>
                                    <p:set>
                                      <p:cBhvr>
                                        <p:cTn id="319" dur="1" fill="hold">
                                          <p:stCondLst>
                                            <p:cond delay="1999"/>
                                          </p:stCondLst>
                                        </p:cTn>
                                        <p:tgtEl>
                                          <p:spTgt spid="17"/>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19"/>
                                        </p:tgtEl>
                                        <p:attrNameLst>
                                          <p:attrName>ppt_x</p:attrName>
                                        </p:attrNameLst>
                                      </p:cBhvr>
                                      <p:tavLst>
                                        <p:tav tm="0">
                                          <p:val>
                                            <p:strVal val="ppt_x"/>
                                          </p:val>
                                        </p:tav>
                                        <p:tav tm="100000">
                                          <p:val>
                                            <p:strVal val="ppt_x"/>
                                          </p:val>
                                        </p:tav>
                                      </p:tavLst>
                                    </p:anim>
                                    <p:anim calcmode="lin" valueType="num">
                                      <p:cBhvr additive="base">
                                        <p:cTn id="322" dur="2000"/>
                                        <p:tgtEl>
                                          <p:spTgt spid="19"/>
                                        </p:tgtEl>
                                        <p:attrNameLst>
                                          <p:attrName>ppt_y</p:attrName>
                                        </p:attrNameLst>
                                      </p:cBhvr>
                                      <p:tavLst>
                                        <p:tav tm="0">
                                          <p:val>
                                            <p:strVal val="ppt_y"/>
                                          </p:val>
                                        </p:tav>
                                        <p:tav tm="100000">
                                          <p:val>
                                            <p:strVal val="0-ppt_h/2"/>
                                          </p:val>
                                        </p:tav>
                                      </p:tavLst>
                                    </p:anim>
                                    <p:set>
                                      <p:cBhvr>
                                        <p:cTn id="323" dur="1" fill="hold">
                                          <p:stCondLst>
                                            <p:cond delay="1999"/>
                                          </p:stCondLst>
                                        </p:cTn>
                                        <p:tgtEl>
                                          <p:spTgt spid="19"/>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21"/>
                                        </p:tgtEl>
                                        <p:attrNameLst>
                                          <p:attrName>ppt_x</p:attrName>
                                        </p:attrNameLst>
                                      </p:cBhvr>
                                      <p:tavLst>
                                        <p:tav tm="0">
                                          <p:val>
                                            <p:strVal val="ppt_x"/>
                                          </p:val>
                                        </p:tav>
                                        <p:tav tm="100000">
                                          <p:val>
                                            <p:strVal val="ppt_x"/>
                                          </p:val>
                                        </p:tav>
                                      </p:tavLst>
                                    </p:anim>
                                    <p:anim calcmode="lin" valueType="num">
                                      <p:cBhvr additive="base">
                                        <p:cTn id="326" dur="2000"/>
                                        <p:tgtEl>
                                          <p:spTgt spid="21"/>
                                        </p:tgtEl>
                                        <p:attrNameLst>
                                          <p:attrName>ppt_y</p:attrName>
                                        </p:attrNameLst>
                                      </p:cBhvr>
                                      <p:tavLst>
                                        <p:tav tm="0">
                                          <p:val>
                                            <p:strVal val="ppt_y"/>
                                          </p:val>
                                        </p:tav>
                                        <p:tav tm="100000">
                                          <p:val>
                                            <p:strVal val="0-ppt_h/2"/>
                                          </p:val>
                                        </p:tav>
                                      </p:tavLst>
                                    </p:anim>
                                    <p:set>
                                      <p:cBhvr>
                                        <p:cTn id="327" dur="1" fill="hold">
                                          <p:stCondLst>
                                            <p:cond delay="1999"/>
                                          </p:stCondLst>
                                        </p:cTn>
                                        <p:tgtEl>
                                          <p:spTgt spid="21"/>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ppt_x"/>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5"/>
                                        </p:tgtEl>
                                        <p:attrNameLst>
                                          <p:attrName>ppt_x</p:attrName>
                                        </p:attrNameLst>
                                      </p:cBhvr>
                                      <p:tavLst>
                                        <p:tav tm="0">
                                          <p:val>
                                            <p:strVal val="ppt_x"/>
                                          </p:val>
                                        </p:tav>
                                        <p:tav tm="100000">
                                          <p:val>
                                            <p:strVal val="ppt_x"/>
                                          </p:val>
                                        </p:tav>
                                      </p:tavLst>
                                    </p:anim>
                                    <p:anim calcmode="lin" valueType="num">
                                      <p:cBhvr additive="base">
                                        <p:cTn id="334" dur="2000"/>
                                        <p:tgtEl>
                                          <p:spTgt spid="25"/>
                                        </p:tgtEl>
                                        <p:attrNameLst>
                                          <p:attrName>ppt_y</p:attrName>
                                        </p:attrNameLst>
                                      </p:cBhvr>
                                      <p:tavLst>
                                        <p:tav tm="0">
                                          <p:val>
                                            <p:strVal val="ppt_y"/>
                                          </p:val>
                                        </p:tav>
                                        <p:tav tm="100000">
                                          <p:val>
                                            <p:strVal val="0-ppt_h/2"/>
                                          </p:val>
                                        </p:tav>
                                      </p:tavLst>
                                    </p:anim>
                                    <p:set>
                                      <p:cBhvr>
                                        <p:cTn id="335" dur="1" fill="hold">
                                          <p:stCondLst>
                                            <p:cond delay="1999"/>
                                          </p:stCondLst>
                                        </p:cTn>
                                        <p:tgtEl>
                                          <p:spTgt spid="25"/>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ppt_x"/>
                                          </p:val>
                                        </p:tav>
                                      </p:tavLst>
                                    </p:anim>
                                    <p:anim calcmode="lin" valueType="num">
                                      <p:cBhvr additive="base">
                                        <p:cTn id="338" dur="2000"/>
                                        <p:tgtEl>
                                          <p:spTgt spid="27"/>
                                        </p:tgtEl>
                                        <p:attrNameLst>
                                          <p:attrName>ppt_y</p:attrName>
                                        </p:attrNameLst>
                                      </p:cBhvr>
                                      <p:tavLst>
                                        <p:tav tm="0">
                                          <p:val>
                                            <p:strVal val="ppt_y"/>
                                          </p:val>
                                        </p:tav>
                                        <p:tav tm="100000">
                                          <p:val>
                                            <p:strVal val="0-ppt_h/2"/>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9"/>
                                        </p:tgtEl>
                                        <p:attrNameLst>
                                          <p:attrName>ppt_x</p:attrName>
                                        </p:attrNameLst>
                                      </p:cBhvr>
                                      <p:tavLst>
                                        <p:tav tm="0">
                                          <p:val>
                                            <p:strVal val="ppt_x"/>
                                          </p:val>
                                        </p:tav>
                                        <p:tav tm="100000">
                                          <p:val>
                                            <p:strVal val="ppt_x"/>
                                          </p:val>
                                        </p:tav>
                                      </p:tavLst>
                                    </p:anim>
                                    <p:anim calcmode="lin" valueType="num">
                                      <p:cBhvr additive="base">
                                        <p:cTn id="342" dur="2000"/>
                                        <p:tgtEl>
                                          <p:spTgt spid="29"/>
                                        </p:tgtEl>
                                        <p:attrNameLst>
                                          <p:attrName>ppt_y</p:attrName>
                                        </p:attrNameLst>
                                      </p:cBhvr>
                                      <p:tavLst>
                                        <p:tav tm="0">
                                          <p:val>
                                            <p:strVal val="ppt_y"/>
                                          </p:val>
                                        </p:tav>
                                        <p:tav tm="100000">
                                          <p:val>
                                            <p:strVal val="0-ppt_h/2"/>
                                          </p:val>
                                        </p:tav>
                                      </p:tavLst>
                                    </p:anim>
                                    <p:set>
                                      <p:cBhvr>
                                        <p:cTn id="343" dur="1" fill="hold">
                                          <p:stCondLst>
                                            <p:cond delay="1999"/>
                                          </p:stCondLst>
                                        </p:cTn>
                                        <p:tgtEl>
                                          <p:spTgt spid="29"/>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31"/>
                                        </p:tgtEl>
                                        <p:attrNameLst>
                                          <p:attrName>ppt_x</p:attrName>
                                        </p:attrNameLst>
                                      </p:cBhvr>
                                      <p:tavLst>
                                        <p:tav tm="0">
                                          <p:val>
                                            <p:strVal val="ppt_x"/>
                                          </p:val>
                                        </p:tav>
                                        <p:tav tm="100000">
                                          <p:val>
                                            <p:strVal val="ppt_x"/>
                                          </p:val>
                                        </p:tav>
                                      </p:tavLst>
                                    </p:anim>
                                    <p:anim calcmode="lin" valueType="num">
                                      <p:cBhvr additive="base">
                                        <p:cTn id="346" dur="2000"/>
                                        <p:tgtEl>
                                          <p:spTgt spid="31"/>
                                        </p:tgtEl>
                                        <p:attrNameLst>
                                          <p:attrName>ppt_y</p:attrName>
                                        </p:attrNameLst>
                                      </p:cBhvr>
                                      <p:tavLst>
                                        <p:tav tm="0">
                                          <p:val>
                                            <p:strVal val="ppt_y"/>
                                          </p:val>
                                        </p:tav>
                                        <p:tav tm="100000">
                                          <p:val>
                                            <p:strVal val="0-ppt_h/2"/>
                                          </p:val>
                                        </p:tav>
                                      </p:tavLst>
                                    </p:anim>
                                    <p:set>
                                      <p:cBhvr>
                                        <p:cTn id="347" dur="1" fill="hold">
                                          <p:stCondLst>
                                            <p:cond delay="1999"/>
                                          </p:stCondLst>
                                        </p:cTn>
                                        <p:tgtEl>
                                          <p:spTgt spid="31"/>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33"/>
                                        </p:tgtEl>
                                        <p:attrNameLst>
                                          <p:attrName>ppt_x</p:attrName>
                                        </p:attrNameLst>
                                      </p:cBhvr>
                                      <p:tavLst>
                                        <p:tav tm="0">
                                          <p:val>
                                            <p:strVal val="ppt_x"/>
                                          </p:val>
                                        </p:tav>
                                        <p:tav tm="100000">
                                          <p:val>
                                            <p:strVal val="ppt_x"/>
                                          </p:val>
                                        </p:tav>
                                      </p:tavLst>
                                    </p:anim>
                                    <p:anim calcmode="lin" valueType="num">
                                      <p:cBhvr additive="base">
                                        <p:cTn id="350" dur="2000"/>
                                        <p:tgtEl>
                                          <p:spTgt spid="33"/>
                                        </p:tgtEl>
                                        <p:attrNameLst>
                                          <p:attrName>ppt_y</p:attrName>
                                        </p:attrNameLst>
                                      </p:cBhvr>
                                      <p:tavLst>
                                        <p:tav tm="0">
                                          <p:val>
                                            <p:strVal val="ppt_y"/>
                                          </p:val>
                                        </p:tav>
                                        <p:tav tm="100000">
                                          <p:val>
                                            <p:strVal val="0-ppt_h/2"/>
                                          </p:val>
                                        </p:tav>
                                      </p:tavLst>
                                    </p:anim>
                                    <p:set>
                                      <p:cBhvr>
                                        <p:cTn id="351" dur="1" fill="hold">
                                          <p:stCondLst>
                                            <p:cond delay="1999"/>
                                          </p:stCondLst>
                                        </p:cTn>
                                        <p:tgtEl>
                                          <p:spTgt spid="33"/>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5"/>
                                        </p:tgtEl>
                                        <p:attrNameLst>
                                          <p:attrName>ppt_x</p:attrName>
                                        </p:attrNameLst>
                                      </p:cBhvr>
                                      <p:tavLst>
                                        <p:tav tm="0">
                                          <p:val>
                                            <p:strVal val="ppt_x"/>
                                          </p:val>
                                        </p:tav>
                                        <p:tav tm="100000">
                                          <p:val>
                                            <p:strVal val="ppt_x"/>
                                          </p:val>
                                        </p:tav>
                                      </p:tavLst>
                                    </p:anim>
                                    <p:anim calcmode="lin" valueType="num">
                                      <p:cBhvr additive="base">
                                        <p:cTn id="354" dur="2000"/>
                                        <p:tgtEl>
                                          <p:spTgt spid="35"/>
                                        </p:tgtEl>
                                        <p:attrNameLst>
                                          <p:attrName>ppt_y</p:attrName>
                                        </p:attrNameLst>
                                      </p:cBhvr>
                                      <p:tavLst>
                                        <p:tav tm="0">
                                          <p:val>
                                            <p:strVal val="ppt_y"/>
                                          </p:val>
                                        </p:tav>
                                        <p:tav tm="100000">
                                          <p:val>
                                            <p:strVal val="0-ppt_h/2"/>
                                          </p:val>
                                        </p:tav>
                                      </p:tavLst>
                                    </p:anim>
                                    <p:set>
                                      <p:cBhvr>
                                        <p:cTn id="355" dur="1" fill="hold">
                                          <p:stCondLst>
                                            <p:cond delay="1999"/>
                                          </p:stCondLst>
                                        </p:cTn>
                                        <p:tgtEl>
                                          <p:spTgt spid="35"/>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7"/>
                                        </p:tgtEl>
                                        <p:attrNameLst>
                                          <p:attrName>ppt_x</p:attrName>
                                        </p:attrNameLst>
                                      </p:cBhvr>
                                      <p:tavLst>
                                        <p:tav tm="0">
                                          <p:val>
                                            <p:strVal val="ppt_x"/>
                                          </p:val>
                                        </p:tav>
                                        <p:tav tm="100000">
                                          <p:val>
                                            <p:strVal val="ppt_x"/>
                                          </p:val>
                                        </p:tav>
                                      </p:tavLst>
                                    </p:anim>
                                    <p:anim calcmode="lin" valueType="num">
                                      <p:cBhvr additive="base">
                                        <p:cTn id="358" dur="2000"/>
                                        <p:tgtEl>
                                          <p:spTgt spid="37"/>
                                        </p:tgtEl>
                                        <p:attrNameLst>
                                          <p:attrName>ppt_y</p:attrName>
                                        </p:attrNameLst>
                                      </p:cBhvr>
                                      <p:tavLst>
                                        <p:tav tm="0">
                                          <p:val>
                                            <p:strVal val="ppt_y"/>
                                          </p:val>
                                        </p:tav>
                                        <p:tav tm="100000">
                                          <p:val>
                                            <p:strVal val="0-ppt_h/2"/>
                                          </p:val>
                                        </p:tav>
                                      </p:tavLst>
                                    </p:anim>
                                    <p:set>
                                      <p:cBhvr>
                                        <p:cTn id="359" dur="1" fill="hold">
                                          <p:stCondLst>
                                            <p:cond delay="1999"/>
                                          </p:stCondLst>
                                        </p:cTn>
                                        <p:tgtEl>
                                          <p:spTgt spid="37"/>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9"/>
                                        </p:tgtEl>
                                        <p:attrNameLst>
                                          <p:attrName>ppt_x</p:attrName>
                                        </p:attrNameLst>
                                      </p:cBhvr>
                                      <p:tavLst>
                                        <p:tav tm="0">
                                          <p:val>
                                            <p:strVal val="ppt_x"/>
                                          </p:val>
                                        </p:tav>
                                        <p:tav tm="100000">
                                          <p:val>
                                            <p:strVal val="ppt_x"/>
                                          </p:val>
                                        </p:tav>
                                      </p:tavLst>
                                    </p:anim>
                                    <p:anim calcmode="lin" valueType="num">
                                      <p:cBhvr additive="base">
                                        <p:cTn id="362" dur="2000"/>
                                        <p:tgtEl>
                                          <p:spTgt spid="39"/>
                                        </p:tgtEl>
                                        <p:attrNameLst>
                                          <p:attrName>ppt_y</p:attrName>
                                        </p:attrNameLst>
                                      </p:cBhvr>
                                      <p:tavLst>
                                        <p:tav tm="0">
                                          <p:val>
                                            <p:strVal val="ppt_y"/>
                                          </p:val>
                                        </p:tav>
                                        <p:tav tm="100000">
                                          <p:val>
                                            <p:strVal val="0-ppt_h/2"/>
                                          </p:val>
                                        </p:tav>
                                      </p:tavLst>
                                    </p:anim>
                                    <p:set>
                                      <p:cBhvr>
                                        <p:cTn id="363" dur="1" fill="hold">
                                          <p:stCondLst>
                                            <p:cond delay="1999"/>
                                          </p:stCondLst>
                                        </p:cTn>
                                        <p:tgtEl>
                                          <p:spTgt spid="39"/>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41"/>
                                        </p:tgtEl>
                                        <p:attrNameLst>
                                          <p:attrName>ppt_x</p:attrName>
                                        </p:attrNameLst>
                                      </p:cBhvr>
                                      <p:tavLst>
                                        <p:tav tm="0">
                                          <p:val>
                                            <p:strVal val="ppt_x"/>
                                          </p:val>
                                        </p:tav>
                                        <p:tav tm="100000">
                                          <p:val>
                                            <p:strVal val="ppt_x"/>
                                          </p:val>
                                        </p:tav>
                                      </p:tavLst>
                                    </p:anim>
                                    <p:anim calcmode="lin" valueType="num">
                                      <p:cBhvr additive="base">
                                        <p:cTn id="366" dur="2000"/>
                                        <p:tgtEl>
                                          <p:spTgt spid="41"/>
                                        </p:tgtEl>
                                        <p:attrNameLst>
                                          <p:attrName>ppt_y</p:attrName>
                                        </p:attrNameLst>
                                      </p:cBhvr>
                                      <p:tavLst>
                                        <p:tav tm="0">
                                          <p:val>
                                            <p:strVal val="ppt_y"/>
                                          </p:val>
                                        </p:tav>
                                        <p:tav tm="100000">
                                          <p:val>
                                            <p:strVal val="0-ppt_h/2"/>
                                          </p:val>
                                        </p:tav>
                                      </p:tavLst>
                                    </p:anim>
                                    <p:set>
                                      <p:cBhvr>
                                        <p:cTn id="367" dur="1" fill="hold">
                                          <p:stCondLst>
                                            <p:cond delay="1999"/>
                                          </p:stCondLst>
                                        </p:cTn>
                                        <p:tgtEl>
                                          <p:spTgt spid="41"/>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9"/>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11"/>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3"/>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5"/>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7"/>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9"/>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5"/>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7"/>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9"/>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31"/>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5"/>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7"/>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9"/>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41"/>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4"/>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8"/>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2"/>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4"/>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6"/>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8"/>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20"/>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2"/>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4"/>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6"/>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2"/>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4"/>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6"/>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40"/>
                                        </p:tgtEl>
                                        <p:attrNameLst>
                                          <p:attrName>r</p:attrName>
                                        </p:attrNameLst>
                                      </p:cBhvr>
                                    </p:animRot>
                                  </p:childTnLst>
                                </p:cTn>
                              </p:par>
                              <p:par>
                                <p:cTn id="440" presetID="23" presetClass="entr" presetSubtype="28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ppt_w</p:attrName>
                                        </p:attrNameLst>
                                      </p:cBhvr>
                                      <p:tavLst>
                                        <p:tav tm="0">
                                          <p:val>
                                            <p:strVal val="4/3*#ppt_w"/>
                                          </p:val>
                                        </p:tav>
                                        <p:tav tm="100000">
                                          <p:val>
                                            <p:strVal val="#ppt_w"/>
                                          </p:val>
                                        </p:tav>
                                      </p:tavLst>
                                    </p:anim>
                                    <p:anim calcmode="lin" valueType="num">
                                      <p:cBhvr>
                                        <p:cTn id="443" dur="2000" fill="hold"/>
                                        <p:tgtEl>
                                          <p:spTgt spid="2"/>
                                        </p:tgtEl>
                                        <p:attrNameLst>
                                          <p:attrName>ppt_h</p:attrName>
                                        </p:attrNameLst>
                                      </p:cBhvr>
                                      <p:tavLst>
                                        <p:tav tm="0">
                                          <p:val>
                                            <p:strVal val="4/3*#ppt_h"/>
                                          </p:val>
                                        </p:tav>
                                        <p:tav tm="100000">
                                          <p:val>
                                            <p:strVal val="#ppt_h"/>
                                          </p:val>
                                        </p:tav>
                                      </p:tavLst>
                                    </p:anim>
                                  </p:childTnLst>
                                </p:cTn>
                              </p:par>
                              <p:par>
                                <p:cTn id="444" presetID="16" presetClass="entr" presetSubtype="42" fill="hold" nodeType="withEffect">
                                  <p:stCondLst>
                                    <p:cond delay="0"/>
                                  </p:stCondLst>
                                  <p:childTnLst>
                                    <p:set>
                                      <p:cBhvr>
                                        <p:cTn id="445" dur="1" fill="hold">
                                          <p:stCondLst>
                                            <p:cond delay="0"/>
                                          </p:stCondLst>
                                        </p:cTn>
                                        <p:tgtEl>
                                          <p:spTgt spid="2"/>
                                        </p:tgtEl>
                                        <p:attrNameLst>
                                          <p:attrName>style.visibility</p:attrName>
                                        </p:attrNameLst>
                                      </p:cBhvr>
                                      <p:to>
                                        <p:strVal val="visible"/>
                                      </p:to>
                                    </p:set>
                                    <p:animEffect transition="in" filter="barn(outHorizontal)">
                                      <p:cBhvr>
                                        <p:cTn id="4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357158" y="714362"/>
            <a:ext cx="5000660" cy="3416320"/>
          </a:xfrm>
          <a:prstGeom prst="rect">
            <a:avLst/>
          </a:prstGeom>
          <a:noFill/>
        </p:spPr>
        <p:txBody>
          <a:bodyPr wrap="square" rtlCol="0">
            <a:spAutoFit/>
          </a:bodyPr>
          <a:lstStyle/>
          <a:p>
            <a:pPr fontAlgn="base"/>
            <a:r>
              <a:rPr lang="es-PE" b="1" dirty="0" smtClean="0">
                <a:solidFill>
                  <a:srgbClr val="FFFF00"/>
                </a:solidFill>
                <a:effectLst>
                  <a:outerShdw blurRad="38100" dist="38100" dir="2700000" algn="tl">
                    <a:srgbClr val="000000">
                      <a:alpha val="43137"/>
                    </a:srgbClr>
                  </a:outerShdw>
                </a:effectLst>
              </a:rPr>
              <a:t>                     Los beneficios del yoga</a:t>
            </a:r>
          </a:p>
          <a:p>
            <a:pPr fontAlgn="base"/>
            <a:r>
              <a:rPr lang="es-PE" dirty="0" smtClean="0">
                <a:solidFill>
                  <a:srgbClr val="FFFF00"/>
                </a:solidFill>
                <a:effectLst>
                  <a:outerShdw blurRad="38100" dist="38100" dir="2700000" algn="tl">
                    <a:srgbClr val="000000">
                      <a:alpha val="43137"/>
                    </a:srgbClr>
                  </a:outerShdw>
                </a:effectLst>
              </a:rPr>
              <a:t>El yoga puede mejorar el nivel general de su estado físico y mejorar su postura y su flexibilidad. También puede:</a:t>
            </a:r>
          </a:p>
          <a:p>
            <a:pPr lvl="0" fontAlgn="base"/>
            <a:r>
              <a:rPr lang="es-PE" dirty="0" smtClean="0">
                <a:solidFill>
                  <a:srgbClr val="FFFF00"/>
                </a:solidFill>
                <a:effectLst>
                  <a:outerShdw blurRad="38100" dist="38100" dir="2700000" algn="tl">
                    <a:srgbClr val="000000">
                      <a:alpha val="43137"/>
                    </a:srgbClr>
                  </a:outerShdw>
                </a:effectLst>
              </a:rPr>
              <a:t>Reducir su presión arterial y su frecuencia cardíaca</a:t>
            </a:r>
          </a:p>
          <a:p>
            <a:pPr lvl="0" fontAlgn="base"/>
            <a:r>
              <a:rPr lang="es-PE" dirty="0" smtClean="0">
                <a:solidFill>
                  <a:srgbClr val="FFFF00"/>
                </a:solidFill>
                <a:effectLst>
                  <a:outerShdw blurRad="38100" dist="38100" dir="2700000" algn="tl">
                    <a:srgbClr val="000000">
                      <a:alpha val="43137"/>
                    </a:srgbClr>
                  </a:outerShdw>
                </a:effectLst>
              </a:rPr>
              <a:t>Ayudarle a relajarse</a:t>
            </a:r>
          </a:p>
          <a:p>
            <a:pPr lvl="0" fontAlgn="base"/>
            <a:r>
              <a:rPr lang="es-PE" dirty="0" smtClean="0">
                <a:solidFill>
                  <a:srgbClr val="FFFF00"/>
                </a:solidFill>
                <a:effectLst>
                  <a:outerShdw blurRad="38100" dist="38100" dir="2700000" algn="tl">
                    <a:srgbClr val="000000">
                      <a:alpha val="43137"/>
                    </a:srgbClr>
                  </a:outerShdw>
                </a:effectLst>
              </a:rPr>
              <a:t>Mejorar su confianza en usted mismo</a:t>
            </a:r>
          </a:p>
          <a:p>
            <a:pPr lvl="0" fontAlgn="base"/>
            <a:r>
              <a:rPr lang="es-PE" dirty="0" smtClean="0">
                <a:solidFill>
                  <a:srgbClr val="FFFF00"/>
                </a:solidFill>
                <a:effectLst>
                  <a:outerShdw blurRad="38100" dist="38100" dir="2700000" algn="tl">
                    <a:srgbClr val="000000">
                      <a:alpha val="43137"/>
                    </a:srgbClr>
                  </a:outerShdw>
                </a:effectLst>
              </a:rPr>
              <a:t>Reducir el estrés</a:t>
            </a:r>
          </a:p>
          <a:p>
            <a:pPr lvl="0" fontAlgn="base"/>
            <a:r>
              <a:rPr lang="es-PE" dirty="0" smtClean="0">
                <a:solidFill>
                  <a:srgbClr val="FFFF00"/>
                </a:solidFill>
                <a:effectLst>
                  <a:outerShdw blurRad="38100" dist="38100" dir="2700000" algn="tl">
                    <a:srgbClr val="000000">
                      <a:alpha val="43137"/>
                    </a:srgbClr>
                  </a:outerShdw>
                </a:effectLst>
              </a:rPr>
              <a:t>Mejorar su coordinación</a:t>
            </a:r>
          </a:p>
          <a:p>
            <a:pPr lvl="0" fontAlgn="base"/>
            <a:r>
              <a:rPr lang="es-PE" dirty="0" smtClean="0">
                <a:solidFill>
                  <a:srgbClr val="FFFF00"/>
                </a:solidFill>
                <a:effectLst>
                  <a:outerShdw blurRad="38100" dist="38100" dir="2700000" algn="tl">
                    <a:srgbClr val="000000">
                      <a:alpha val="43137"/>
                    </a:srgbClr>
                  </a:outerShdw>
                </a:effectLst>
              </a:rPr>
              <a:t>Mejorar su concentración</a:t>
            </a:r>
          </a:p>
          <a:p>
            <a:pPr lvl="0" fontAlgn="base"/>
            <a:r>
              <a:rPr lang="es-PE" dirty="0" smtClean="0">
                <a:solidFill>
                  <a:srgbClr val="FFFF00"/>
                </a:solidFill>
                <a:effectLst>
                  <a:outerShdw blurRad="38100" dist="38100" dir="2700000" algn="tl">
                    <a:srgbClr val="000000">
                      <a:alpha val="43137"/>
                    </a:srgbClr>
                  </a:outerShdw>
                </a:effectLst>
              </a:rPr>
              <a:t>Ayudarle a dormir mejor</a:t>
            </a:r>
          </a:p>
          <a:p>
            <a:pPr lvl="0" fontAlgn="base"/>
            <a:r>
              <a:rPr lang="es-PE" dirty="0" smtClean="0">
                <a:solidFill>
                  <a:srgbClr val="FFFF00"/>
                </a:solidFill>
                <a:effectLst>
                  <a:outerShdw blurRad="38100" dist="38100" dir="2700000" algn="tl">
                    <a:srgbClr val="000000">
                      <a:alpha val="43137"/>
                    </a:srgbClr>
                  </a:outerShdw>
                </a:effectLst>
              </a:rPr>
              <a:t>Ayudar a la digestión</a:t>
            </a:r>
          </a:p>
          <a:p>
            <a:pPr algn="ctr"/>
            <a:endParaRPr lang="es-PE"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2638C0"/>
            </a:gs>
            <a:gs pos="50000">
              <a:srgbClr val="8E5EE4">
                <a:shade val="67500"/>
                <a:satMod val="115000"/>
              </a:srgbClr>
            </a:gs>
            <a:gs pos="100000">
              <a:srgbClr val="8E5EE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502403538598cdbd2932277.85639758.jpg"/>
          <p:cNvPicPr>
            <a:picLocks noGrp="1" noChangeAspect="1"/>
          </p:cNvPicPr>
          <p:nvPr isPhoto="1"/>
        </p:nvPicPr>
        <p:blipFill>
          <a:blip r:embed="rId2" cstate="print"/>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0"/>
            <a:ext cx="1000100" cy="1000100"/>
          </a:xfrm>
          <a:prstGeom prst="rect">
            <a:avLst/>
          </a:prstGeom>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643306" y="4286262"/>
            <a:ext cx="1000100" cy="1000100"/>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00562" y="4286262"/>
            <a:ext cx="1000100" cy="1000100"/>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286776" y="0"/>
            <a:ext cx="1000100" cy="1000100"/>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000100" y="500048"/>
            <a:ext cx="1000100" cy="1000100"/>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358082" y="571486"/>
            <a:ext cx="1000100" cy="1000100"/>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000232" y="1000114"/>
            <a:ext cx="1000100" cy="1000100"/>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500826" y="1142990"/>
            <a:ext cx="1000100" cy="1000100"/>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857488" y="1500180"/>
            <a:ext cx="1000100" cy="1000100"/>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1571618"/>
            <a:ext cx="1000100" cy="1000100"/>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2285998"/>
            <a:ext cx="1000100" cy="1000100"/>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285998"/>
            <a:ext cx="1000100" cy="1000100"/>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72000" y="3214692"/>
            <a:ext cx="1000100" cy="1000100"/>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714744" y="3214692"/>
            <a:ext cx="1000100" cy="1000100"/>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1071552"/>
            <a:ext cx="1000100" cy="1000100"/>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85786" y="1714494"/>
            <a:ext cx="1000100" cy="1000100"/>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714480" y="2214560"/>
            <a:ext cx="1000100" cy="1000100"/>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500298" y="3071816"/>
            <a:ext cx="1000100" cy="1000100"/>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643174" y="4143400"/>
            <a:ext cx="1000100" cy="1000100"/>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143900" y="1214428"/>
            <a:ext cx="1000100" cy="1000100"/>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215206" y="2000246"/>
            <a:ext cx="1000100" cy="1000100"/>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286512" y="2571750"/>
            <a:ext cx="1000100" cy="1000100"/>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3286130"/>
            <a:ext cx="1000100" cy="1000100"/>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500694" y="4143400"/>
            <a:ext cx="1000100" cy="1000100"/>
          </a:xfrm>
          <a:prstGeom prst="rect">
            <a:avLst/>
          </a:prstGeom>
        </p:spPr>
      </p:pic>
      <p:sp>
        <p:nvSpPr>
          <p:cNvPr id="28" name="27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0-#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0-#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0-#ppt_w/2"/>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0-#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1+ppt_w/2"/>
                                          </p:val>
                                        </p:tav>
                                      </p:tavLst>
                                    </p:anim>
                                    <p:anim calcmode="lin" valueType="num">
                                      <p:cBhvr additive="base">
                                        <p:cTn id="190" dur="2000"/>
                                        <p:tgtEl>
                                          <p:spTgt spid="20"/>
                                        </p:tgtEl>
                                        <p:attrNameLst>
                                          <p:attrName>ppt_y</p:attrName>
                                        </p:attrNameLst>
                                      </p:cBhvr>
                                      <p:tavLst>
                                        <p:tav tm="0">
                                          <p:val>
                                            <p:strVal val="ppt_y"/>
                                          </p:val>
                                        </p:tav>
                                        <p:tav tm="100000">
                                          <p:val>
                                            <p:strVal val="1+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1+ppt_w/2"/>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1+ppt_w/2"/>
                                          </p:val>
                                        </p:tav>
                                      </p:tavLst>
                                    </p:anim>
                                    <p:anim calcmode="lin" valueType="num">
                                      <p:cBhvr additive="base">
                                        <p:cTn id="198" dur="2000"/>
                                        <p:tgtEl>
                                          <p:spTgt spid="22"/>
                                        </p:tgtEl>
                                        <p:attrNameLst>
                                          <p:attrName>ppt_y</p:attrName>
                                        </p:attrNameLst>
                                      </p:cBhvr>
                                      <p:tavLst>
                                        <p:tav tm="0">
                                          <p:val>
                                            <p:strVal val="ppt_y"/>
                                          </p:val>
                                        </p:tav>
                                        <p:tav tm="100000">
                                          <p:val>
                                            <p:strVal val="1+ppt_h/2"/>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0-ppt_w/2"/>
                                          </p:val>
                                        </p:tav>
                                      </p:tavLst>
                                    </p:anim>
                                    <p:anim calcmode="lin" valueType="num">
                                      <p:cBhvr additive="base">
                                        <p:cTn id="202" dur="2000"/>
                                        <p:tgtEl>
                                          <p:spTgt spid="6"/>
                                        </p:tgtEl>
                                        <p:attrNameLst>
                                          <p:attrName>ppt_y</p:attrName>
                                        </p:attrNameLst>
                                      </p:cBhvr>
                                      <p:tavLst>
                                        <p:tav tm="0">
                                          <p:val>
                                            <p:strVal val="ppt_y"/>
                                          </p:val>
                                        </p:tav>
                                        <p:tav tm="100000">
                                          <p:val>
                                            <p:strVal val="1+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1+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0-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0-ppt_w/2"/>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2"/>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B0F0">
                <a:shade val="67500"/>
                <a:satMod val="115000"/>
              </a:srgbClr>
            </a:gs>
            <a:gs pos="100000">
              <a:srgbClr val="00B0F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Yoga-On-The-Beach-Best-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0" y="214314"/>
            <a:ext cx="1285852" cy="1144408"/>
          </a:xfrm>
          <a:prstGeom prst="ellipse">
            <a:avLst/>
          </a:prstGeom>
        </p:spPr>
      </p:pic>
      <p:pic>
        <p:nvPicPr>
          <p:cNvPr id="6" name="5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0" y="3857634"/>
            <a:ext cx="1285852" cy="1144408"/>
          </a:xfrm>
          <a:prstGeom prst="ellipse">
            <a:avLst/>
          </a:prstGeom>
        </p:spPr>
      </p:pic>
      <p:pic>
        <p:nvPicPr>
          <p:cNvPr id="7" name="6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1214414" y="928676"/>
            <a:ext cx="1285852" cy="1144408"/>
          </a:xfrm>
          <a:prstGeom prst="ellipse">
            <a:avLst/>
          </a:prstGeom>
        </p:spPr>
      </p:pic>
      <p:pic>
        <p:nvPicPr>
          <p:cNvPr id="8" name="7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1214414" y="3429006"/>
            <a:ext cx="1285852" cy="1144408"/>
          </a:xfrm>
          <a:prstGeom prst="ellipse">
            <a:avLst/>
          </a:prstGeom>
        </p:spPr>
      </p:pic>
      <p:pic>
        <p:nvPicPr>
          <p:cNvPr id="9" name="8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643174" y="1428742"/>
            <a:ext cx="1285852" cy="1144408"/>
          </a:xfrm>
          <a:prstGeom prst="ellipse">
            <a:avLst/>
          </a:prstGeom>
        </p:spPr>
      </p:pic>
      <p:pic>
        <p:nvPicPr>
          <p:cNvPr id="10" name="9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643174" y="3000378"/>
            <a:ext cx="1285852" cy="1144408"/>
          </a:xfrm>
          <a:prstGeom prst="ellipse">
            <a:avLst/>
          </a:prstGeom>
        </p:spPr>
      </p:pic>
      <p:pic>
        <p:nvPicPr>
          <p:cNvPr id="11" name="10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214942" y="1714494"/>
            <a:ext cx="1285852" cy="1144408"/>
          </a:xfrm>
          <a:prstGeom prst="ellipse">
            <a:avLst/>
          </a:prstGeom>
        </p:spPr>
      </p:pic>
      <p:pic>
        <p:nvPicPr>
          <p:cNvPr id="12" name="11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3929058" y="2786064"/>
            <a:ext cx="1285852" cy="1144408"/>
          </a:xfrm>
          <a:prstGeom prst="ellipse">
            <a:avLst/>
          </a:prstGeom>
        </p:spPr>
      </p:pic>
      <p:pic>
        <p:nvPicPr>
          <p:cNvPr id="13" name="12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3929058" y="1643056"/>
            <a:ext cx="1285852" cy="1144408"/>
          </a:xfrm>
          <a:prstGeom prst="ellipse">
            <a:avLst/>
          </a:prstGeom>
        </p:spPr>
      </p:pic>
      <p:pic>
        <p:nvPicPr>
          <p:cNvPr id="14" name="13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286380" y="2857502"/>
            <a:ext cx="1285852" cy="1144408"/>
          </a:xfrm>
          <a:prstGeom prst="ellipse">
            <a:avLst/>
          </a:prstGeom>
        </p:spPr>
      </p:pic>
      <p:pic>
        <p:nvPicPr>
          <p:cNvPr id="15" name="14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6572264" y="1571618"/>
            <a:ext cx="1285852" cy="1144408"/>
          </a:xfrm>
          <a:prstGeom prst="ellipse">
            <a:avLst/>
          </a:prstGeom>
        </p:spPr>
      </p:pic>
      <p:pic>
        <p:nvPicPr>
          <p:cNvPr id="16" name="15 Imagen" descr="d4rtnce-4bbce4b7-19bc-4ee4-a161-f02afd73a6d7.png"/>
          <p:cNvPicPr>
            <a:picLocks noChangeAspect="1"/>
          </p:cNvPicPr>
          <p:nvPr/>
        </p:nvPicPr>
        <p:blipFill>
          <a:blip r:embed="rId3">
            <a:duotone>
              <a:schemeClr val="accent1">
                <a:shade val="45000"/>
                <a:satMod val="135000"/>
              </a:schemeClr>
              <a:prstClr val="white"/>
            </a:duotone>
            <a:lum contrast="40000"/>
          </a:blip>
          <a:stretch>
            <a:fillRect/>
          </a:stretch>
        </p:blipFill>
        <p:spPr>
          <a:xfrm>
            <a:off x="6643702" y="2786064"/>
            <a:ext cx="1285852" cy="1144408"/>
          </a:xfrm>
          <a:prstGeom prst="ellipse">
            <a:avLst/>
          </a:prstGeom>
        </p:spPr>
      </p:pic>
      <p:pic>
        <p:nvPicPr>
          <p:cNvPr id="17" name="16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858148" y="1643056"/>
            <a:ext cx="1285852" cy="1144408"/>
          </a:xfrm>
          <a:prstGeom prst="ellipse">
            <a:avLst/>
          </a:prstGeom>
        </p:spPr>
      </p:pic>
      <p:pic>
        <p:nvPicPr>
          <p:cNvPr id="18" name="17 Imagen" descr="d4rtnce-4bbce4b7-19bc-4ee4-a161-f02afd73a6d7.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858148" y="2786064"/>
            <a:ext cx="1285852" cy="1144408"/>
          </a:xfrm>
          <a:prstGeom prst="ellipse">
            <a:avLst/>
          </a:prstGeom>
        </p:spPr>
      </p:pic>
      <p:sp>
        <p:nvSpPr>
          <p:cNvPr id="19" name="18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0-ppt_w/2"/>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ppt_w/2"/>
                                          </p:val>
                                        </p:tav>
                                        <p:tav tm="100000">
                                          <p:val>
                                            <p:strVal val="#ppt_x"/>
                                          </p:val>
                                        </p:tav>
                                      </p:tavLst>
                                    </p:anim>
                                    <p:anim calcmode="lin" valueType="num">
                                      <p:cBhvr>
                                        <p:cTn id="179" dur="2000" fill="hold"/>
                                        <p:tgtEl>
                                          <p:spTgt spid="2"/>
                                        </p:tgtEl>
                                        <p:attrNameLst>
                                          <p:attrName>ppt_y</p:attrName>
                                        </p:attrNameLst>
                                      </p:cBhvr>
                                      <p:tavLst>
                                        <p:tav tm="0">
                                          <p:val>
                                            <p:strVal val="#ppt_y"/>
                                          </p:val>
                                        </p:tav>
                                        <p:tav tm="100000">
                                          <p:val>
                                            <p:strVal val="#ppt_y"/>
                                          </p:val>
                                        </p:tav>
                                      </p:tavLst>
                                    </p:anim>
                                    <p:anim calcmode="lin" valueType="num">
                                      <p:cBhvr>
                                        <p:cTn id="180" dur="2000" fill="hold"/>
                                        <p:tgtEl>
                                          <p:spTgt spid="2"/>
                                        </p:tgtEl>
                                        <p:attrNameLst>
                                          <p:attrName>ppt_w</p:attrName>
                                        </p:attrNameLst>
                                      </p:cBhvr>
                                      <p:tavLst>
                                        <p:tav tm="0">
                                          <p:val>
                                            <p:fltVal val="0"/>
                                          </p:val>
                                        </p:tav>
                                        <p:tav tm="100000">
                                          <p:val>
                                            <p:strVal val="#ppt_w"/>
                                          </p:val>
                                        </p:tav>
                                      </p:tavLst>
                                    </p:anim>
                                    <p:anim calcmode="lin" valueType="num">
                                      <p:cBhvr>
                                        <p:cTn id="1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2E002E"/>
            </a:gs>
            <a:gs pos="50000">
              <a:srgbClr val="990099">
                <a:shade val="67500"/>
                <a:satMod val="115000"/>
              </a:srgbClr>
            </a:gs>
            <a:gs pos="100000">
              <a:srgbClr val="9900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b86e3006663020bac4e8e1585e8d1d9.jpg"/>
          <p:cNvPicPr>
            <a:picLocks noGrp="1" noChangeAspect="1"/>
          </p:cNvPicPr>
          <p:nvPr isPhoto="1"/>
        </p:nvPicPr>
        <p:blipFill>
          <a:blip r:embed="rId3"/>
          <a:stretch>
            <a:fillRect/>
          </a:stretch>
        </p:blipFill>
        <p:spPr>
          <a:xfrm>
            <a:off x="0" y="0"/>
            <a:ext cx="9144000" cy="5143500"/>
          </a:xfrm>
          <a:prstGeom prst="rect">
            <a:avLst/>
          </a:prstGeom>
          <a:noFill/>
          <a:ln>
            <a:noFill/>
          </a:ln>
        </p:spPr>
      </p:pic>
      <p:pic>
        <p:nvPicPr>
          <p:cNvPr id="4" name="3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3571868" y="0"/>
            <a:ext cx="1071570" cy="1066213"/>
          </a:xfrm>
          <a:prstGeom prst="rect">
            <a:avLst/>
          </a:prstGeom>
          <a:effectLst>
            <a:reflection blurRad="6350" stA="50000" endA="300" endPos="90000" dir="5400000" sy="-100000" algn="bl" rotWithShape="0"/>
          </a:effectLst>
        </p:spPr>
      </p:pic>
      <p:pic>
        <p:nvPicPr>
          <p:cNvPr id="14" name="13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4500562" y="0"/>
            <a:ext cx="1071570" cy="1066213"/>
          </a:xfrm>
          <a:prstGeom prst="rect">
            <a:avLst/>
          </a:prstGeom>
          <a:effectLst>
            <a:reflection blurRad="6350" stA="50000" endA="300" endPos="90000" dir="5400000" sy="-100000" algn="bl" rotWithShape="0"/>
          </a:effectLst>
        </p:spPr>
      </p:pic>
      <p:pic>
        <p:nvPicPr>
          <p:cNvPr id="15" name="14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3571868" y="1071552"/>
            <a:ext cx="1071570" cy="1066213"/>
          </a:xfrm>
          <a:prstGeom prst="rect">
            <a:avLst/>
          </a:prstGeom>
          <a:effectLst>
            <a:reflection blurRad="6350" stA="50000" endA="300" endPos="90000" dir="5400000" sy="-100000" algn="bl" rotWithShape="0"/>
          </a:effectLst>
        </p:spPr>
      </p:pic>
      <p:pic>
        <p:nvPicPr>
          <p:cNvPr id="16" name="15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500562" y="1071552"/>
            <a:ext cx="1071570" cy="1066213"/>
          </a:xfrm>
          <a:prstGeom prst="rect">
            <a:avLst/>
          </a:prstGeom>
          <a:effectLst>
            <a:reflection blurRad="6350" stA="50000" endA="300" endPos="90000" dir="5400000" sy="-100000" algn="bl" rotWithShape="0"/>
          </a:effectLst>
        </p:spPr>
      </p:pic>
      <p:pic>
        <p:nvPicPr>
          <p:cNvPr id="17" name="16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3571868" y="2071702"/>
            <a:ext cx="1071570" cy="1066213"/>
          </a:xfrm>
          <a:prstGeom prst="rect">
            <a:avLst/>
          </a:prstGeom>
          <a:effectLst>
            <a:reflection blurRad="6350" stA="50000" endA="300" endPos="90000" dir="5400000" sy="-100000" algn="bl" rotWithShape="0"/>
          </a:effectLst>
        </p:spPr>
      </p:pic>
      <p:pic>
        <p:nvPicPr>
          <p:cNvPr id="18" name="17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4500562" y="2071702"/>
            <a:ext cx="1071570" cy="1066213"/>
          </a:xfrm>
          <a:prstGeom prst="rect">
            <a:avLst/>
          </a:prstGeom>
          <a:effectLst>
            <a:reflection blurRad="6350" stA="50000" endA="300" endPos="90000" dir="5400000" sy="-100000" algn="bl" rotWithShape="0"/>
          </a:effectLst>
        </p:spPr>
      </p:pic>
      <p:pic>
        <p:nvPicPr>
          <p:cNvPr id="19" name="18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3571868" y="3143254"/>
            <a:ext cx="1071570" cy="1066213"/>
          </a:xfrm>
          <a:prstGeom prst="rect">
            <a:avLst/>
          </a:prstGeom>
          <a:effectLst>
            <a:reflection blurRad="6350" stA="50000" endA="300" endPos="90000" dir="5400000" sy="-100000" algn="bl" rotWithShape="0"/>
          </a:effectLst>
        </p:spPr>
      </p:pic>
      <p:pic>
        <p:nvPicPr>
          <p:cNvPr id="20" name="19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500562" y="3143254"/>
            <a:ext cx="1071570" cy="1066213"/>
          </a:xfrm>
          <a:prstGeom prst="rect">
            <a:avLst/>
          </a:prstGeom>
          <a:effectLst>
            <a:reflection blurRad="6350" stA="50000" endA="300" endPos="90000" dir="5400000" sy="-100000" algn="bl" rotWithShape="0"/>
          </a:effectLst>
        </p:spPr>
      </p:pic>
      <p:pic>
        <p:nvPicPr>
          <p:cNvPr id="21" name="20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3571868" y="4077287"/>
            <a:ext cx="1071570" cy="1066213"/>
          </a:xfrm>
          <a:prstGeom prst="rect">
            <a:avLst/>
          </a:prstGeom>
          <a:effectLst>
            <a:reflection blurRad="6350" stA="50000" endA="300" endPos="90000" dir="5400000" sy="-100000" algn="bl" rotWithShape="0"/>
          </a:effectLst>
        </p:spPr>
      </p:pic>
      <p:pic>
        <p:nvPicPr>
          <p:cNvPr id="22" name="21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4500562" y="4077287"/>
            <a:ext cx="1071570" cy="1066213"/>
          </a:xfrm>
          <a:prstGeom prst="rect">
            <a:avLst/>
          </a:prstGeom>
          <a:effectLst>
            <a:reflection blurRad="6350" stA="50000" endA="300" endPos="90000" dir="5400000" sy="-100000" algn="bl" rotWithShape="0"/>
          </a:effectLst>
        </p:spPr>
      </p:pic>
      <p:pic>
        <p:nvPicPr>
          <p:cNvPr id="23" name="22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8072430" y="0"/>
            <a:ext cx="1071570" cy="1066213"/>
          </a:xfrm>
          <a:prstGeom prst="rect">
            <a:avLst/>
          </a:prstGeom>
          <a:effectLst>
            <a:reflection blurRad="6350" stA="50000" endA="300" endPos="90000" dir="5400000" sy="-100000" algn="bl" rotWithShape="0"/>
          </a:effectLst>
        </p:spPr>
      </p:pic>
      <p:pic>
        <p:nvPicPr>
          <p:cNvPr id="24" name="23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5500694" y="4077287"/>
            <a:ext cx="1071570" cy="1066213"/>
          </a:xfrm>
          <a:prstGeom prst="rect">
            <a:avLst/>
          </a:prstGeom>
          <a:effectLst>
            <a:reflection blurRad="6350" stA="50000" endA="300" endPos="90000" dir="5400000" sy="-100000" algn="bl" rotWithShape="0"/>
          </a:effectLst>
        </p:spPr>
      </p:pic>
      <p:pic>
        <p:nvPicPr>
          <p:cNvPr id="25" name="24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6000760" y="3286130"/>
            <a:ext cx="1071570" cy="1066213"/>
          </a:xfrm>
          <a:prstGeom prst="rect">
            <a:avLst/>
          </a:prstGeom>
          <a:effectLst>
            <a:reflection blurRad="6350" stA="50000" endA="300" endPos="90000" dir="5400000" sy="-100000" algn="bl" rotWithShape="0"/>
          </a:effectLst>
        </p:spPr>
      </p:pic>
      <p:pic>
        <p:nvPicPr>
          <p:cNvPr id="26" name="25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6572264" y="2428874"/>
            <a:ext cx="1071570" cy="1066213"/>
          </a:xfrm>
          <a:prstGeom prst="rect">
            <a:avLst/>
          </a:prstGeom>
          <a:effectLst>
            <a:reflection blurRad="6350" stA="50000" endA="300" endPos="90000" dir="5400000" sy="-100000" algn="bl" rotWithShape="0"/>
          </a:effectLst>
        </p:spPr>
      </p:pic>
      <p:pic>
        <p:nvPicPr>
          <p:cNvPr id="27" name="26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7143768" y="1571618"/>
            <a:ext cx="1071570" cy="1066213"/>
          </a:xfrm>
          <a:prstGeom prst="rect">
            <a:avLst/>
          </a:prstGeom>
          <a:effectLst>
            <a:reflection blurRad="6350" stA="50000" endA="300" endPos="90000" dir="5400000" sy="-100000" algn="bl" rotWithShape="0"/>
          </a:effectLst>
        </p:spPr>
      </p:pic>
      <p:pic>
        <p:nvPicPr>
          <p:cNvPr id="28" name="27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7643834" y="785800"/>
            <a:ext cx="1071570" cy="1066213"/>
          </a:xfrm>
          <a:prstGeom prst="rect">
            <a:avLst/>
          </a:prstGeom>
          <a:effectLst>
            <a:reflection blurRad="6350" stA="50000" endA="300" endPos="90000" dir="5400000" sy="-100000" algn="bl" rotWithShape="0"/>
          </a:effectLst>
        </p:spPr>
      </p:pic>
      <p:pic>
        <p:nvPicPr>
          <p:cNvPr id="29" name="28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0" y="0"/>
            <a:ext cx="1071570" cy="1066213"/>
          </a:xfrm>
          <a:prstGeom prst="rect">
            <a:avLst/>
          </a:prstGeom>
          <a:effectLst>
            <a:reflection blurRad="6350" stA="50000" endA="300" endPos="90000" dir="5400000" sy="-100000" algn="bl" rotWithShape="0"/>
          </a:effectLst>
        </p:spPr>
      </p:pic>
      <p:pic>
        <p:nvPicPr>
          <p:cNvPr id="30" name="29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2500298" y="4077287"/>
            <a:ext cx="1071570" cy="1066213"/>
          </a:xfrm>
          <a:prstGeom prst="rect">
            <a:avLst/>
          </a:prstGeom>
          <a:effectLst>
            <a:reflection blurRad="6350" stA="50000" endA="300" endPos="90000" dir="5400000" sy="-100000" algn="bl" rotWithShape="0"/>
          </a:effectLst>
        </p:spPr>
      </p:pic>
      <p:pic>
        <p:nvPicPr>
          <p:cNvPr id="31" name="30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571472" y="714362"/>
            <a:ext cx="1071570" cy="1066213"/>
          </a:xfrm>
          <a:prstGeom prst="rect">
            <a:avLst/>
          </a:prstGeom>
          <a:effectLst>
            <a:reflection blurRad="6350" stA="50000" endA="300" endPos="90000" dir="5400000" sy="-100000" algn="bl" rotWithShape="0"/>
          </a:effectLst>
        </p:spPr>
      </p:pic>
      <p:pic>
        <p:nvPicPr>
          <p:cNvPr id="32" name="31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1071538" y="1571618"/>
            <a:ext cx="1071570" cy="1066213"/>
          </a:xfrm>
          <a:prstGeom prst="rect">
            <a:avLst/>
          </a:prstGeom>
          <a:effectLst>
            <a:reflection blurRad="6350" stA="50000" endA="300" endPos="90000" dir="5400000" sy="-100000" algn="bl" rotWithShape="0"/>
          </a:effectLst>
        </p:spPr>
      </p:pic>
      <p:pic>
        <p:nvPicPr>
          <p:cNvPr id="33" name="32 Imagen" descr="245296810013212.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1643042" y="2428874"/>
            <a:ext cx="1071570" cy="1066213"/>
          </a:xfrm>
          <a:prstGeom prst="rect">
            <a:avLst/>
          </a:prstGeom>
          <a:effectLst>
            <a:reflection blurRad="6350" stA="50000" endA="300" endPos="90000" dir="5400000" sy="-100000" algn="bl" rotWithShape="0"/>
          </a:effectLst>
        </p:spPr>
      </p:pic>
      <p:pic>
        <p:nvPicPr>
          <p:cNvPr id="34" name="33 Imagen" descr="245296810013212.png"/>
          <p:cNvPicPr>
            <a:picLocks noChangeAspect="1"/>
          </p:cNvPicPr>
          <p:nvPr/>
        </p:nvPicPr>
        <p:blipFill>
          <a:blip r:embed="rId4">
            <a:duotone>
              <a:prstClr val="black"/>
              <a:srgbClr val="FFCCFF">
                <a:tint val="45000"/>
                <a:satMod val="400000"/>
              </a:srgbClr>
            </a:duotone>
            <a:lum bright="40000" contrast="40000"/>
          </a:blip>
          <a:stretch>
            <a:fillRect/>
          </a:stretch>
        </p:blipFill>
        <p:spPr>
          <a:xfrm>
            <a:off x="2000232" y="3214692"/>
            <a:ext cx="1071570" cy="1066213"/>
          </a:xfrm>
          <a:prstGeom prst="rect">
            <a:avLst/>
          </a:prstGeom>
          <a:effectLst>
            <a:reflection blurRad="6350" stA="50000" endA="300" endPos="90000" dir="5400000" sy="-100000" algn="bl" rotWithShape="0"/>
          </a:effectLst>
        </p:spPr>
      </p:pic>
      <p:sp>
        <p:nvSpPr>
          <p:cNvPr id="35" name="34 Rectángulo"/>
          <p:cNvSpPr/>
          <p:nvPr/>
        </p:nvSpPr>
        <p:spPr>
          <a:xfrm>
            <a:off x="-357222" y="-214332"/>
            <a:ext cx="9929882" cy="5786478"/>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9"/>
                                        </p:tgtEl>
                                        <p:attrNameLst>
                                          <p:attrName>style.visibility</p:attrName>
                                        </p:attrNameLst>
                                      </p:cBhvr>
                                      <p:to>
                                        <p:strVal val="visible"/>
                                      </p:to>
                                    </p:set>
                                    <p:anim calcmode="lin" valueType="num">
                                      <p:cBhvr additive="base">
                                        <p:cTn id="9" dur="2000" fill="hold"/>
                                        <p:tgtEl>
                                          <p:spTgt spid="29"/>
                                        </p:tgtEl>
                                        <p:attrNameLst>
                                          <p:attrName>ppt_x</p:attrName>
                                        </p:attrNameLst>
                                      </p:cBhvr>
                                      <p:tavLst>
                                        <p:tav tm="0">
                                          <p:val>
                                            <p:strVal val="1+#ppt_w/2"/>
                                          </p:val>
                                        </p:tav>
                                        <p:tav tm="100000">
                                          <p:val>
                                            <p:strVal val="#ppt_x"/>
                                          </p:val>
                                        </p:tav>
                                      </p:tavLst>
                                    </p:anim>
                                    <p:anim calcmode="lin" valueType="num">
                                      <p:cBhvr additive="base">
                                        <p:cTn id="10" dur="2000" fill="hold"/>
                                        <p:tgtEl>
                                          <p:spTgt spid="29"/>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2000" fill="hold"/>
                                        <p:tgtEl>
                                          <p:spTgt spid="30"/>
                                        </p:tgtEl>
                                        <p:attrNameLst>
                                          <p:attrName>ppt_x</p:attrName>
                                        </p:attrNameLst>
                                      </p:cBhvr>
                                      <p:tavLst>
                                        <p:tav tm="0">
                                          <p:val>
                                            <p:strVal val="1+#ppt_w/2"/>
                                          </p:val>
                                        </p:tav>
                                        <p:tav tm="100000">
                                          <p:val>
                                            <p:strVal val="#ppt_x"/>
                                          </p:val>
                                        </p:tav>
                                      </p:tavLst>
                                    </p:anim>
                                    <p:anim calcmode="lin" valueType="num">
                                      <p:cBhvr additive="base">
                                        <p:cTn id="14" dur="2000" fill="hold"/>
                                        <p:tgtEl>
                                          <p:spTgt spid="3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2000" fill="hold"/>
                                        <p:tgtEl>
                                          <p:spTgt spid="31"/>
                                        </p:tgtEl>
                                        <p:attrNameLst>
                                          <p:attrName>ppt_x</p:attrName>
                                        </p:attrNameLst>
                                      </p:cBhvr>
                                      <p:tavLst>
                                        <p:tav tm="0">
                                          <p:val>
                                            <p:strVal val="1+#ppt_w/2"/>
                                          </p:val>
                                        </p:tav>
                                        <p:tav tm="100000">
                                          <p:val>
                                            <p:strVal val="#ppt_x"/>
                                          </p:val>
                                        </p:tav>
                                      </p:tavLst>
                                    </p:anim>
                                    <p:anim calcmode="lin" valueType="num">
                                      <p:cBhvr additive="base">
                                        <p:cTn id="18" dur="2000" fill="hold"/>
                                        <p:tgtEl>
                                          <p:spTgt spid="3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2000" fill="hold"/>
                                        <p:tgtEl>
                                          <p:spTgt spid="32"/>
                                        </p:tgtEl>
                                        <p:attrNameLst>
                                          <p:attrName>ppt_x</p:attrName>
                                        </p:attrNameLst>
                                      </p:cBhvr>
                                      <p:tavLst>
                                        <p:tav tm="0">
                                          <p:val>
                                            <p:strVal val="1+#ppt_w/2"/>
                                          </p:val>
                                        </p:tav>
                                        <p:tav tm="100000">
                                          <p:val>
                                            <p:strVal val="#ppt_x"/>
                                          </p:val>
                                        </p:tav>
                                      </p:tavLst>
                                    </p:anim>
                                    <p:anim calcmode="lin" valueType="num">
                                      <p:cBhvr additive="base">
                                        <p:cTn id="22" dur="2000" fill="hold"/>
                                        <p:tgtEl>
                                          <p:spTgt spid="3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2000" fill="hold"/>
                                        <p:tgtEl>
                                          <p:spTgt spid="33"/>
                                        </p:tgtEl>
                                        <p:attrNameLst>
                                          <p:attrName>ppt_x</p:attrName>
                                        </p:attrNameLst>
                                      </p:cBhvr>
                                      <p:tavLst>
                                        <p:tav tm="0">
                                          <p:val>
                                            <p:strVal val="1+#ppt_w/2"/>
                                          </p:val>
                                        </p:tav>
                                        <p:tav tm="100000">
                                          <p:val>
                                            <p:strVal val="#ppt_x"/>
                                          </p:val>
                                        </p:tav>
                                      </p:tavLst>
                                    </p:anim>
                                    <p:anim calcmode="lin" valueType="num">
                                      <p:cBhvr additive="base">
                                        <p:cTn id="26" dur="2000" fill="hold"/>
                                        <p:tgtEl>
                                          <p:spTgt spid="3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2000" fill="hold"/>
                                        <p:tgtEl>
                                          <p:spTgt spid="34"/>
                                        </p:tgtEl>
                                        <p:attrNameLst>
                                          <p:attrName>ppt_x</p:attrName>
                                        </p:attrNameLst>
                                      </p:cBhvr>
                                      <p:tavLst>
                                        <p:tav tm="0">
                                          <p:val>
                                            <p:strVal val="1+#ppt_w/2"/>
                                          </p:val>
                                        </p:tav>
                                        <p:tav tm="100000">
                                          <p:val>
                                            <p:strVal val="#ppt_x"/>
                                          </p:val>
                                        </p:tav>
                                      </p:tavLst>
                                    </p:anim>
                                    <p:anim calcmode="lin" valueType="num">
                                      <p:cBhvr additive="base">
                                        <p:cTn id="30" dur="2000" fill="hold"/>
                                        <p:tgtEl>
                                          <p:spTgt spid="3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0-#ppt_w/2"/>
                                          </p:val>
                                        </p:tav>
                                        <p:tav tm="100000">
                                          <p:val>
                                            <p:strVal val="#ppt_x"/>
                                          </p:val>
                                        </p:tav>
                                      </p:tavLst>
                                    </p:anim>
                                    <p:anim calcmode="lin" valueType="num">
                                      <p:cBhvr additive="base">
                                        <p:cTn id="34" dur="20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0-#ppt_w/2"/>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0-#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0-#ppt_w/2"/>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0-#ppt_w/2"/>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2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29"/>
                                        </p:tgtEl>
                                        <p:attrNameLst>
                                          <p:attrName>ppt_x</p:attrName>
                                        </p:attrNameLst>
                                      </p:cBhvr>
                                      <p:tavLst>
                                        <p:tav tm="0">
                                          <p:val>
                                            <p:strVal val="ppt_x"/>
                                          </p:val>
                                        </p:tav>
                                        <p:tav tm="100000">
                                          <p:val>
                                            <p:strVal val="1+ppt_w/2"/>
                                          </p:val>
                                        </p:tav>
                                      </p:tavLst>
                                    </p:anim>
                                    <p:anim calcmode="lin" valueType="num">
                                      <p:cBhvr additive="base">
                                        <p:cTn id="142" dur="2000"/>
                                        <p:tgtEl>
                                          <p:spTgt spid="29"/>
                                        </p:tgtEl>
                                        <p:attrNameLst>
                                          <p:attrName>ppt_y</p:attrName>
                                        </p:attrNameLst>
                                      </p:cBhvr>
                                      <p:tavLst>
                                        <p:tav tm="0">
                                          <p:val>
                                            <p:strVal val="ppt_y"/>
                                          </p:val>
                                        </p:tav>
                                        <p:tav tm="100000">
                                          <p:val>
                                            <p:strVal val="1+ppt_h/2"/>
                                          </p:val>
                                        </p:tav>
                                      </p:tavLst>
                                    </p:anim>
                                    <p:set>
                                      <p:cBhvr>
                                        <p:cTn id="143" dur="1" fill="hold">
                                          <p:stCondLst>
                                            <p:cond delay="1999"/>
                                          </p:stCondLst>
                                        </p:cTn>
                                        <p:tgtEl>
                                          <p:spTgt spid="2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30"/>
                                        </p:tgtEl>
                                        <p:attrNameLst>
                                          <p:attrName>ppt_x</p:attrName>
                                        </p:attrNameLst>
                                      </p:cBhvr>
                                      <p:tavLst>
                                        <p:tav tm="0">
                                          <p:val>
                                            <p:strVal val="ppt_x"/>
                                          </p:val>
                                        </p:tav>
                                        <p:tav tm="100000">
                                          <p:val>
                                            <p:strVal val="1+ppt_w/2"/>
                                          </p:val>
                                        </p:tav>
                                      </p:tavLst>
                                    </p:anim>
                                    <p:anim calcmode="lin" valueType="num">
                                      <p:cBhvr additive="base">
                                        <p:cTn id="146" dur="2000"/>
                                        <p:tgtEl>
                                          <p:spTgt spid="30"/>
                                        </p:tgtEl>
                                        <p:attrNameLst>
                                          <p:attrName>ppt_y</p:attrName>
                                        </p:attrNameLst>
                                      </p:cBhvr>
                                      <p:tavLst>
                                        <p:tav tm="0">
                                          <p:val>
                                            <p:strVal val="ppt_y"/>
                                          </p:val>
                                        </p:tav>
                                        <p:tav tm="100000">
                                          <p:val>
                                            <p:strVal val="1+ppt_h/2"/>
                                          </p:val>
                                        </p:tav>
                                      </p:tavLst>
                                    </p:anim>
                                    <p:set>
                                      <p:cBhvr>
                                        <p:cTn id="147" dur="1" fill="hold">
                                          <p:stCondLst>
                                            <p:cond delay="1999"/>
                                          </p:stCondLst>
                                        </p:cTn>
                                        <p:tgtEl>
                                          <p:spTgt spid="3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31"/>
                                        </p:tgtEl>
                                        <p:attrNameLst>
                                          <p:attrName>ppt_x</p:attrName>
                                        </p:attrNameLst>
                                      </p:cBhvr>
                                      <p:tavLst>
                                        <p:tav tm="0">
                                          <p:val>
                                            <p:strVal val="ppt_x"/>
                                          </p:val>
                                        </p:tav>
                                        <p:tav tm="100000">
                                          <p:val>
                                            <p:strVal val="1+ppt_w/2"/>
                                          </p:val>
                                        </p:tav>
                                      </p:tavLst>
                                    </p:anim>
                                    <p:anim calcmode="lin" valueType="num">
                                      <p:cBhvr additive="base">
                                        <p:cTn id="150" dur="2000"/>
                                        <p:tgtEl>
                                          <p:spTgt spid="31"/>
                                        </p:tgtEl>
                                        <p:attrNameLst>
                                          <p:attrName>ppt_y</p:attrName>
                                        </p:attrNameLst>
                                      </p:cBhvr>
                                      <p:tavLst>
                                        <p:tav tm="0">
                                          <p:val>
                                            <p:strVal val="ppt_y"/>
                                          </p:val>
                                        </p:tav>
                                        <p:tav tm="100000">
                                          <p:val>
                                            <p:strVal val="1+ppt_h/2"/>
                                          </p:val>
                                        </p:tav>
                                      </p:tavLst>
                                    </p:anim>
                                    <p:set>
                                      <p:cBhvr>
                                        <p:cTn id="151" dur="1" fill="hold">
                                          <p:stCondLst>
                                            <p:cond delay="1999"/>
                                          </p:stCondLst>
                                        </p:cTn>
                                        <p:tgtEl>
                                          <p:spTgt spid="3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32"/>
                                        </p:tgtEl>
                                        <p:attrNameLst>
                                          <p:attrName>ppt_x</p:attrName>
                                        </p:attrNameLst>
                                      </p:cBhvr>
                                      <p:tavLst>
                                        <p:tav tm="0">
                                          <p:val>
                                            <p:strVal val="ppt_x"/>
                                          </p:val>
                                        </p:tav>
                                        <p:tav tm="100000">
                                          <p:val>
                                            <p:strVal val="1+ppt_w/2"/>
                                          </p:val>
                                        </p:tav>
                                      </p:tavLst>
                                    </p:anim>
                                    <p:anim calcmode="lin" valueType="num">
                                      <p:cBhvr additive="base">
                                        <p:cTn id="154" dur="2000"/>
                                        <p:tgtEl>
                                          <p:spTgt spid="32"/>
                                        </p:tgtEl>
                                        <p:attrNameLst>
                                          <p:attrName>ppt_y</p:attrName>
                                        </p:attrNameLst>
                                      </p:cBhvr>
                                      <p:tavLst>
                                        <p:tav tm="0">
                                          <p:val>
                                            <p:strVal val="ppt_y"/>
                                          </p:val>
                                        </p:tav>
                                        <p:tav tm="100000">
                                          <p:val>
                                            <p:strVal val="1+ppt_h/2"/>
                                          </p:val>
                                        </p:tav>
                                      </p:tavLst>
                                    </p:anim>
                                    <p:set>
                                      <p:cBhvr>
                                        <p:cTn id="155" dur="1" fill="hold">
                                          <p:stCondLst>
                                            <p:cond delay="1999"/>
                                          </p:stCondLst>
                                        </p:cTn>
                                        <p:tgtEl>
                                          <p:spTgt spid="3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33"/>
                                        </p:tgtEl>
                                        <p:attrNameLst>
                                          <p:attrName>ppt_x</p:attrName>
                                        </p:attrNameLst>
                                      </p:cBhvr>
                                      <p:tavLst>
                                        <p:tav tm="0">
                                          <p:val>
                                            <p:strVal val="ppt_x"/>
                                          </p:val>
                                        </p:tav>
                                        <p:tav tm="100000">
                                          <p:val>
                                            <p:strVal val="1+ppt_w/2"/>
                                          </p:val>
                                        </p:tav>
                                      </p:tavLst>
                                    </p:anim>
                                    <p:anim calcmode="lin" valueType="num">
                                      <p:cBhvr additive="base">
                                        <p:cTn id="158" dur="2000"/>
                                        <p:tgtEl>
                                          <p:spTgt spid="33"/>
                                        </p:tgtEl>
                                        <p:attrNameLst>
                                          <p:attrName>ppt_y</p:attrName>
                                        </p:attrNameLst>
                                      </p:cBhvr>
                                      <p:tavLst>
                                        <p:tav tm="0">
                                          <p:val>
                                            <p:strVal val="ppt_y"/>
                                          </p:val>
                                        </p:tav>
                                        <p:tav tm="100000">
                                          <p:val>
                                            <p:strVal val="1+ppt_h/2"/>
                                          </p:val>
                                        </p:tav>
                                      </p:tavLst>
                                    </p:anim>
                                    <p:set>
                                      <p:cBhvr>
                                        <p:cTn id="159" dur="1" fill="hold">
                                          <p:stCondLst>
                                            <p:cond delay="1999"/>
                                          </p:stCondLst>
                                        </p:cTn>
                                        <p:tgtEl>
                                          <p:spTgt spid="3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34"/>
                                        </p:tgtEl>
                                        <p:attrNameLst>
                                          <p:attrName>ppt_x</p:attrName>
                                        </p:attrNameLst>
                                      </p:cBhvr>
                                      <p:tavLst>
                                        <p:tav tm="0">
                                          <p:val>
                                            <p:strVal val="ppt_x"/>
                                          </p:val>
                                        </p:tav>
                                        <p:tav tm="100000">
                                          <p:val>
                                            <p:strVal val="1+ppt_w/2"/>
                                          </p:val>
                                        </p:tav>
                                      </p:tavLst>
                                    </p:anim>
                                    <p:anim calcmode="lin" valueType="num">
                                      <p:cBhvr additive="base">
                                        <p:cTn id="162" dur="2000"/>
                                        <p:tgtEl>
                                          <p:spTgt spid="34"/>
                                        </p:tgtEl>
                                        <p:attrNameLst>
                                          <p:attrName>ppt_y</p:attrName>
                                        </p:attrNameLst>
                                      </p:cBhvr>
                                      <p:tavLst>
                                        <p:tav tm="0">
                                          <p:val>
                                            <p:strVal val="ppt_y"/>
                                          </p:val>
                                        </p:tav>
                                        <p:tav tm="100000">
                                          <p:val>
                                            <p:strVal val="1+ppt_h/2"/>
                                          </p:val>
                                        </p:tav>
                                      </p:tavLst>
                                    </p:anim>
                                    <p:set>
                                      <p:cBhvr>
                                        <p:cTn id="163" dur="1" fill="hold">
                                          <p:stCondLst>
                                            <p:cond delay="1999"/>
                                          </p:stCondLst>
                                        </p:cTn>
                                        <p:tgtEl>
                                          <p:spTgt spid="3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0-ppt_w/2"/>
                                          </p:val>
                                        </p:tav>
                                      </p:tavLst>
                                    </p:anim>
                                    <p:anim calcmode="lin" valueType="num">
                                      <p:cBhvr additive="base">
                                        <p:cTn id="166" dur="2000"/>
                                        <p:tgtEl>
                                          <p:spTgt spid="23"/>
                                        </p:tgtEl>
                                        <p:attrNameLst>
                                          <p:attrName>ppt_y</p:attrName>
                                        </p:attrNameLst>
                                      </p:cBhvr>
                                      <p:tavLst>
                                        <p:tav tm="0">
                                          <p:val>
                                            <p:strVal val="ppt_y"/>
                                          </p:val>
                                        </p:tav>
                                        <p:tav tm="100000">
                                          <p:val>
                                            <p:strVal val="1+ppt_h/2"/>
                                          </p:val>
                                        </p:tav>
                                      </p:tavLst>
                                    </p:anim>
                                    <p:set>
                                      <p:cBhvr>
                                        <p:cTn id="167" dur="1" fill="hold">
                                          <p:stCondLst>
                                            <p:cond delay="1999"/>
                                          </p:stCondLst>
                                        </p:cTn>
                                        <p:tgtEl>
                                          <p:spTgt spid="23"/>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24"/>
                                        </p:tgtEl>
                                        <p:attrNameLst>
                                          <p:attrName>ppt_x</p:attrName>
                                        </p:attrNameLst>
                                      </p:cBhvr>
                                      <p:tavLst>
                                        <p:tav tm="0">
                                          <p:val>
                                            <p:strVal val="ppt_x"/>
                                          </p:val>
                                        </p:tav>
                                        <p:tav tm="100000">
                                          <p:val>
                                            <p:strVal val="0-ppt_w/2"/>
                                          </p:val>
                                        </p:tav>
                                      </p:tavLst>
                                    </p:anim>
                                    <p:anim calcmode="lin" valueType="num">
                                      <p:cBhvr additive="base">
                                        <p:cTn id="170" dur="2000"/>
                                        <p:tgtEl>
                                          <p:spTgt spid="24"/>
                                        </p:tgtEl>
                                        <p:attrNameLst>
                                          <p:attrName>ppt_y</p:attrName>
                                        </p:attrNameLst>
                                      </p:cBhvr>
                                      <p:tavLst>
                                        <p:tav tm="0">
                                          <p:val>
                                            <p:strVal val="ppt_y"/>
                                          </p:val>
                                        </p:tav>
                                        <p:tav tm="100000">
                                          <p:val>
                                            <p:strVal val="1+ppt_h/2"/>
                                          </p:val>
                                        </p:tav>
                                      </p:tavLst>
                                    </p:anim>
                                    <p:set>
                                      <p:cBhvr>
                                        <p:cTn id="171" dur="1" fill="hold">
                                          <p:stCondLst>
                                            <p:cond delay="1999"/>
                                          </p:stCondLst>
                                        </p:cTn>
                                        <p:tgtEl>
                                          <p:spTgt spid="2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26"/>
                                        </p:tgtEl>
                                        <p:attrNameLst>
                                          <p:attrName>ppt_x</p:attrName>
                                        </p:attrNameLst>
                                      </p:cBhvr>
                                      <p:tavLst>
                                        <p:tav tm="0">
                                          <p:val>
                                            <p:strVal val="ppt_x"/>
                                          </p:val>
                                        </p:tav>
                                        <p:tav tm="100000">
                                          <p:val>
                                            <p:strVal val="0-ppt_w/2"/>
                                          </p:val>
                                        </p:tav>
                                      </p:tavLst>
                                    </p:anim>
                                    <p:anim calcmode="lin" valueType="num">
                                      <p:cBhvr additive="base">
                                        <p:cTn id="178" dur="2000"/>
                                        <p:tgtEl>
                                          <p:spTgt spid="26"/>
                                        </p:tgtEl>
                                        <p:attrNameLst>
                                          <p:attrName>ppt_y</p:attrName>
                                        </p:attrNameLst>
                                      </p:cBhvr>
                                      <p:tavLst>
                                        <p:tav tm="0">
                                          <p:val>
                                            <p:strVal val="ppt_y"/>
                                          </p:val>
                                        </p:tav>
                                        <p:tav tm="100000">
                                          <p:val>
                                            <p:strVal val="1+ppt_h/2"/>
                                          </p:val>
                                        </p:tav>
                                      </p:tavLst>
                                    </p:anim>
                                    <p:set>
                                      <p:cBhvr>
                                        <p:cTn id="179" dur="1" fill="hold">
                                          <p:stCondLst>
                                            <p:cond delay="1999"/>
                                          </p:stCondLst>
                                        </p:cTn>
                                        <p:tgtEl>
                                          <p:spTgt spid="2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7"/>
                                        </p:tgtEl>
                                        <p:attrNameLst>
                                          <p:attrName>ppt_x</p:attrName>
                                        </p:attrNameLst>
                                      </p:cBhvr>
                                      <p:tavLst>
                                        <p:tav tm="0">
                                          <p:val>
                                            <p:strVal val="ppt_x"/>
                                          </p:val>
                                        </p:tav>
                                        <p:tav tm="100000">
                                          <p:val>
                                            <p:strVal val="0-ppt_w/2"/>
                                          </p:val>
                                        </p:tav>
                                      </p:tavLst>
                                    </p:anim>
                                    <p:anim calcmode="lin" valueType="num">
                                      <p:cBhvr additive="base">
                                        <p:cTn id="182" dur="2000"/>
                                        <p:tgtEl>
                                          <p:spTgt spid="27"/>
                                        </p:tgtEl>
                                        <p:attrNameLst>
                                          <p:attrName>ppt_y</p:attrName>
                                        </p:attrNameLst>
                                      </p:cBhvr>
                                      <p:tavLst>
                                        <p:tav tm="0">
                                          <p:val>
                                            <p:strVal val="ppt_y"/>
                                          </p:val>
                                        </p:tav>
                                        <p:tav tm="100000">
                                          <p:val>
                                            <p:strVal val="1+ppt_h/2"/>
                                          </p:val>
                                        </p:tav>
                                      </p:tavLst>
                                    </p:anim>
                                    <p:set>
                                      <p:cBhvr>
                                        <p:cTn id="183" dur="1" fill="hold">
                                          <p:stCondLst>
                                            <p:cond delay="1999"/>
                                          </p:stCondLst>
                                        </p:cTn>
                                        <p:tgtEl>
                                          <p:spTgt spid="2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8"/>
                                        </p:tgtEl>
                                        <p:attrNameLst>
                                          <p:attrName>ppt_x</p:attrName>
                                        </p:attrNameLst>
                                      </p:cBhvr>
                                      <p:tavLst>
                                        <p:tav tm="0">
                                          <p:val>
                                            <p:strVal val="ppt_x"/>
                                          </p:val>
                                        </p:tav>
                                        <p:tav tm="100000">
                                          <p:val>
                                            <p:strVal val="0-ppt_w/2"/>
                                          </p:val>
                                        </p:tav>
                                      </p:tavLst>
                                    </p:anim>
                                    <p:anim calcmode="lin" valueType="num">
                                      <p:cBhvr additive="base">
                                        <p:cTn id="186" dur="2000"/>
                                        <p:tgtEl>
                                          <p:spTgt spid="28"/>
                                        </p:tgtEl>
                                        <p:attrNameLst>
                                          <p:attrName>ppt_y</p:attrName>
                                        </p:attrNameLst>
                                      </p:cBhvr>
                                      <p:tavLst>
                                        <p:tav tm="0">
                                          <p:val>
                                            <p:strVal val="ppt_y"/>
                                          </p:val>
                                        </p:tav>
                                        <p:tav tm="100000">
                                          <p:val>
                                            <p:strVal val="1+ppt_h/2"/>
                                          </p:val>
                                        </p:tav>
                                      </p:tavLst>
                                    </p:anim>
                                    <p:set>
                                      <p:cBhvr>
                                        <p:cTn id="187" dur="1" fill="hold">
                                          <p:stCondLst>
                                            <p:cond delay="1999"/>
                                          </p:stCondLst>
                                        </p:cTn>
                                        <p:tgtEl>
                                          <p:spTgt spid="2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1+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1+ppt_w/2"/>
                                          </p:val>
                                        </p:tav>
                                      </p:tavLst>
                                    </p:anim>
                                    <p:anim calcmode="lin" valueType="num">
                                      <p:cBhvr additive="base">
                                        <p:cTn id="202" dur="2000"/>
                                        <p:tgtEl>
                                          <p:spTgt spid="19"/>
                                        </p:tgtEl>
                                        <p:attrNameLst>
                                          <p:attrName>ppt_y</p:attrName>
                                        </p:attrNameLst>
                                      </p:cBhvr>
                                      <p:tavLst>
                                        <p:tav tm="0">
                                          <p:val>
                                            <p:strVal val="ppt_y"/>
                                          </p:val>
                                        </p:tav>
                                        <p:tav tm="100000">
                                          <p:val>
                                            <p:strVal val="1+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1+ppt_w/2"/>
                                          </p:val>
                                        </p:tav>
                                      </p:tavLst>
                                    </p:anim>
                                    <p:anim calcmode="lin" valueType="num">
                                      <p:cBhvr additive="base">
                                        <p:cTn id="206" dur="2000"/>
                                        <p:tgtEl>
                                          <p:spTgt spid="21"/>
                                        </p:tgtEl>
                                        <p:attrNameLst>
                                          <p:attrName>ppt_y</p:attrName>
                                        </p:attrNameLst>
                                      </p:cBhvr>
                                      <p:tavLst>
                                        <p:tav tm="0">
                                          <p:val>
                                            <p:strVal val="ppt_y"/>
                                          </p:val>
                                        </p:tav>
                                        <p:tav tm="100000">
                                          <p:val>
                                            <p:strVal val="1+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0-ppt_w/2"/>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0-ppt_w/2"/>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0-ppt_w/2"/>
                                          </p:val>
                                        </p:tav>
                                      </p:tavLst>
                                    </p:anim>
                                    <p:anim calcmode="lin" valueType="num">
                                      <p:cBhvr additive="base">
                                        <p:cTn id="218" dur="2000"/>
                                        <p:tgtEl>
                                          <p:spTgt spid="18"/>
                                        </p:tgtEl>
                                        <p:attrNameLst>
                                          <p:attrName>ppt_y</p:attrName>
                                        </p:attrNameLst>
                                      </p:cBhvr>
                                      <p:tavLst>
                                        <p:tav tm="0">
                                          <p:val>
                                            <p:strVal val="ppt_y"/>
                                          </p:val>
                                        </p:tav>
                                        <p:tav tm="100000">
                                          <p:val>
                                            <p:strVal val="1+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0-ppt_w/2"/>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29"/>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3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3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3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3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3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4"/>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6"/>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2"/>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par>
                                <p:cTn id="278" presetID="5"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down)">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142844" y="65187"/>
            <a:ext cx="5000660" cy="3293209"/>
          </a:xfrm>
          <a:prstGeom prst="rect">
            <a:avLst/>
          </a:prstGeom>
          <a:noFill/>
        </p:spPr>
        <p:txBody>
          <a:bodyPr wrap="square" rtlCol="0">
            <a:spAutoFit/>
          </a:bodyPr>
          <a:lstStyle/>
          <a:p>
            <a:pPr fontAlgn="base"/>
            <a:r>
              <a:rPr lang="es-PE" sz="1600" dirty="0" smtClean="0">
                <a:solidFill>
                  <a:srgbClr val="FFFF00"/>
                </a:solidFill>
                <a:effectLst>
                  <a:outerShdw blurRad="38100" dist="38100" dir="2700000" algn="tl">
                    <a:srgbClr val="000000">
                      <a:alpha val="43137"/>
                    </a:srgbClr>
                  </a:outerShdw>
                </a:effectLst>
              </a:rPr>
              <a:t>Adicionalmente, practicar yoga también puede ayudar con las siguientes afecciones: Ansiedad  Dolor de espalda  Depresión</a:t>
            </a:r>
          </a:p>
          <a:p>
            <a:pPr fontAlgn="base"/>
            <a:endParaRPr lang="es-PE" sz="1600" b="1" dirty="0" smtClean="0">
              <a:solidFill>
                <a:srgbClr val="FFFF00"/>
              </a:solidFill>
              <a:effectLst>
                <a:outerShdw blurRad="38100" dist="38100" dir="2700000" algn="tl">
                  <a:srgbClr val="000000">
                    <a:alpha val="43137"/>
                  </a:srgbClr>
                </a:outerShdw>
              </a:effectLst>
            </a:endParaRPr>
          </a:p>
          <a:p>
            <a:pPr algn="ctr" fontAlgn="base"/>
            <a:r>
              <a:rPr lang="es-PE" sz="1600" b="1" dirty="0" smtClean="0">
                <a:solidFill>
                  <a:srgbClr val="FFFF00"/>
                </a:solidFill>
                <a:effectLst>
                  <a:outerShdw blurRad="38100" dist="38100" dir="2700000" algn="tl">
                    <a:srgbClr val="000000">
                      <a:alpha val="43137"/>
                    </a:srgbClr>
                  </a:outerShdw>
                </a:effectLst>
              </a:rPr>
              <a:t>Quienes deben tomar precauciones</a:t>
            </a:r>
          </a:p>
          <a:p>
            <a:pPr fontAlgn="base"/>
            <a:r>
              <a:rPr lang="es-PE" sz="1600" dirty="0" smtClean="0">
                <a:solidFill>
                  <a:srgbClr val="FFFF00"/>
                </a:solidFill>
                <a:effectLst>
                  <a:outerShdw blurRad="38100" dist="38100" dir="2700000" algn="tl">
                    <a:srgbClr val="000000">
                      <a:alpha val="43137"/>
                    </a:srgbClr>
                  </a:outerShdw>
                </a:effectLst>
              </a:rPr>
              <a:t>El yoga en general es seguro para la mayoría de las personas. Pero puede ser necesario evitar algunas posturas de yoga, o modificar posturas si usted:  Está embarazada, tiene presión arterial alta, tiene glaucoma</a:t>
            </a:r>
          </a:p>
          <a:p>
            <a:pPr lvl="0" fontAlgn="base"/>
            <a:r>
              <a:rPr lang="es-PE" sz="1600" dirty="0" smtClean="0">
                <a:solidFill>
                  <a:srgbClr val="FFFF00"/>
                </a:solidFill>
                <a:effectLst>
                  <a:outerShdw blurRad="38100" dist="38100" dir="2700000" algn="tl">
                    <a:srgbClr val="000000">
                      <a:alpha val="43137"/>
                    </a:srgbClr>
                  </a:outerShdw>
                </a:effectLst>
              </a:rPr>
              <a:t>Tiene ciática</a:t>
            </a:r>
          </a:p>
          <a:p>
            <a:pPr fontAlgn="base"/>
            <a:r>
              <a:rPr lang="es-PE" sz="1600" dirty="0" smtClean="0">
                <a:solidFill>
                  <a:srgbClr val="FFFF00"/>
                </a:solidFill>
                <a:effectLst>
                  <a:outerShdw blurRad="38100" dist="38100" dir="2700000" algn="tl">
                    <a:srgbClr val="000000">
                      <a:alpha val="43137"/>
                    </a:srgbClr>
                  </a:outerShdw>
                </a:effectLst>
              </a:rPr>
              <a:t>Asegúrese de notificar a su instructor de yoga si tiene cualquiera de estos padecimientos o cualquier otra lesión o problema médico. Un maestro de yoga calificado debe ser capaz de ayudarle a encontrar posturas que sean seguras para usted.</a:t>
            </a:r>
          </a:p>
          <a:p>
            <a:pPr algn="ctr"/>
            <a:endParaRPr lang="es-PE" sz="1600"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yoga-exercise-advanc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 y="1659878"/>
            <a:ext cx="1071538" cy="1039392"/>
          </a:xfrm>
          <a:prstGeom prst="rect">
            <a:avLst/>
          </a:prstGeom>
        </p:spPr>
      </p:pic>
      <p:pic>
        <p:nvPicPr>
          <p:cNvPr id="5" name="4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0" y="2643188"/>
            <a:ext cx="1071538" cy="1005964"/>
          </a:xfrm>
          <a:prstGeom prst="rect">
            <a:avLst/>
          </a:prstGeom>
        </p:spPr>
      </p:pic>
      <p:pic>
        <p:nvPicPr>
          <p:cNvPr id="6" name="5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0" y="714362"/>
            <a:ext cx="1071538" cy="1039392"/>
          </a:xfrm>
          <a:prstGeom prst="rect">
            <a:avLst/>
          </a:prstGeom>
        </p:spPr>
      </p:pic>
      <p:pic>
        <p:nvPicPr>
          <p:cNvPr id="7" name="6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0" y="3500444"/>
            <a:ext cx="1071538" cy="1005964"/>
          </a:xfrm>
          <a:prstGeom prst="rect">
            <a:avLst/>
          </a:prstGeom>
        </p:spPr>
      </p:pic>
      <p:pic>
        <p:nvPicPr>
          <p:cNvPr id="8" name="7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000101" y="1659878"/>
            <a:ext cx="1071538" cy="1039392"/>
          </a:xfrm>
          <a:prstGeom prst="rect">
            <a:avLst/>
          </a:prstGeom>
        </p:spPr>
      </p:pic>
      <p:pic>
        <p:nvPicPr>
          <p:cNvPr id="9" name="8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1000100" y="2643188"/>
            <a:ext cx="1071538" cy="1005964"/>
          </a:xfrm>
          <a:prstGeom prst="rect">
            <a:avLst/>
          </a:prstGeom>
        </p:spPr>
      </p:pic>
      <p:pic>
        <p:nvPicPr>
          <p:cNvPr id="10" name="9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000100" y="714362"/>
            <a:ext cx="1071538" cy="1039392"/>
          </a:xfrm>
          <a:prstGeom prst="rect">
            <a:avLst/>
          </a:prstGeom>
        </p:spPr>
      </p:pic>
      <p:pic>
        <p:nvPicPr>
          <p:cNvPr id="11" name="10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1000100" y="3500444"/>
            <a:ext cx="1071538" cy="1005964"/>
          </a:xfrm>
          <a:prstGeom prst="rect">
            <a:avLst/>
          </a:prstGeom>
        </p:spPr>
      </p:pic>
      <p:pic>
        <p:nvPicPr>
          <p:cNvPr id="12" name="11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928795" y="1731316"/>
            <a:ext cx="1071538" cy="1039392"/>
          </a:xfrm>
          <a:prstGeom prst="rect">
            <a:avLst/>
          </a:prstGeom>
        </p:spPr>
      </p:pic>
      <p:pic>
        <p:nvPicPr>
          <p:cNvPr id="13" name="12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1928794" y="2714626"/>
            <a:ext cx="1071538" cy="1005964"/>
          </a:xfrm>
          <a:prstGeom prst="rect">
            <a:avLst/>
          </a:prstGeom>
        </p:spPr>
      </p:pic>
      <p:pic>
        <p:nvPicPr>
          <p:cNvPr id="14" name="13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928794" y="785800"/>
            <a:ext cx="1071538" cy="1039392"/>
          </a:xfrm>
          <a:prstGeom prst="rect">
            <a:avLst/>
          </a:prstGeom>
        </p:spPr>
      </p:pic>
      <p:pic>
        <p:nvPicPr>
          <p:cNvPr id="15" name="14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1928794" y="3571882"/>
            <a:ext cx="1071538" cy="1005964"/>
          </a:xfrm>
          <a:prstGeom prst="rect">
            <a:avLst/>
          </a:prstGeom>
        </p:spPr>
      </p:pic>
      <p:pic>
        <p:nvPicPr>
          <p:cNvPr id="16" name="15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000365" y="1731316"/>
            <a:ext cx="1071538" cy="1039392"/>
          </a:xfrm>
          <a:prstGeom prst="rect">
            <a:avLst/>
          </a:prstGeom>
        </p:spPr>
      </p:pic>
      <p:pic>
        <p:nvPicPr>
          <p:cNvPr id="17" name="16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3000364" y="2714626"/>
            <a:ext cx="1071538" cy="1005964"/>
          </a:xfrm>
          <a:prstGeom prst="rect">
            <a:avLst/>
          </a:prstGeom>
        </p:spPr>
      </p:pic>
      <p:pic>
        <p:nvPicPr>
          <p:cNvPr id="18" name="17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000364" y="785800"/>
            <a:ext cx="1071538" cy="1039392"/>
          </a:xfrm>
          <a:prstGeom prst="rect">
            <a:avLst/>
          </a:prstGeom>
        </p:spPr>
      </p:pic>
      <p:pic>
        <p:nvPicPr>
          <p:cNvPr id="19" name="18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3000364" y="3571882"/>
            <a:ext cx="1071538" cy="1005964"/>
          </a:xfrm>
          <a:prstGeom prst="rect">
            <a:avLst/>
          </a:prstGeom>
        </p:spPr>
      </p:pic>
      <p:pic>
        <p:nvPicPr>
          <p:cNvPr id="20" name="19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000529" y="1731316"/>
            <a:ext cx="1071538" cy="1039392"/>
          </a:xfrm>
          <a:prstGeom prst="rect">
            <a:avLst/>
          </a:prstGeom>
        </p:spPr>
      </p:pic>
      <p:pic>
        <p:nvPicPr>
          <p:cNvPr id="21" name="20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4000528" y="2714626"/>
            <a:ext cx="1071538" cy="1005964"/>
          </a:xfrm>
          <a:prstGeom prst="rect">
            <a:avLst/>
          </a:prstGeom>
        </p:spPr>
      </p:pic>
      <p:pic>
        <p:nvPicPr>
          <p:cNvPr id="22" name="21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000528" y="785800"/>
            <a:ext cx="1071538" cy="1039392"/>
          </a:xfrm>
          <a:prstGeom prst="rect">
            <a:avLst/>
          </a:prstGeom>
        </p:spPr>
      </p:pic>
      <p:pic>
        <p:nvPicPr>
          <p:cNvPr id="23" name="22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4000528" y="3571882"/>
            <a:ext cx="1071538" cy="1005964"/>
          </a:xfrm>
          <a:prstGeom prst="rect">
            <a:avLst/>
          </a:prstGeom>
        </p:spPr>
      </p:pic>
      <p:pic>
        <p:nvPicPr>
          <p:cNvPr id="24" name="23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000629" y="1731316"/>
            <a:ext cx="1071538" cy="1039392"/>
          </a:xfrm>
          <a:prstGeom prst="rect">
            <a:avLst/>
          </a:prstGeom>
        </p:spPr>
      </p:pic>
      <p:pic>
        <p:nvPicPr>
          <p:cNvPr id="25" name="24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5000628" y="2714626"/>
            <a:ext cx="1071538" cy="1005964"/>
          </a:xfrm>
          <a:prstGeom prst="rect">
            <a:avLst/>
          </a:prstGeom>
        </p:spPr>
      </p:pic>
      <p:pic>
        <p:nvPicPr>
          <p:cNvPr id="26" name="25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000628" y="785800"/>
            <a:ext cx="1071538" cy="1039392"/>
          </a:xfrm>
          <a:prstGeom prst="rect">
            <a:avLst/>
          </a:prstGeom>
        </p:spPr>
      </p:pic>
      <p:pic>
        <p:nvPicPr>
          <p:cNvPr id="27" name="26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5000628" y="3571882"/>
            <a:ext cx="1071538" cy="1005964"/>
          </a:xfrm>
          <a:prstGeom prst="rect">
            <a:avLst/>
          </a:prstGeom>
        </p:spPr>
      </p:pic>
      <p:pic>
        <p:nvPicPr>
          <p:cNvPr id="28" name="27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929323" y="1802754"/>
            <a:ext cx="1071538" cy="1039392"/>
          </a:xfrm>
          <a:prstGeom prst="rect">
            <a:avLst/>
          </a:prstGeom>
        </p:spPr>
      </p:pic>
      <p:pic>
        <p:nvPicPr>
          <p:cNvPr id="29" name="28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5929322" y="2786064"/>
            <a:ext cx="1071538" cy="1005964"/>
          </a:xfrm>
          <a:prstGeom prst="rect">
            <a:avLst/>
          </a:prstGeom>
        </p:spPr>
      </p:pic>
      <p:pic>
        <p:nvPicPr>
          <p:cNvPr id="30" name="29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929322" y="857238"/>
            <a:ext cx="1071538" cy="1039392"/>
          </a:xfrm>
          <a:prstGeom prst="rect">
            <a:avLst/>
          </a:prstGeom>
        </p:spPr>
      </p:pic>
      <p:pic>
        <p:nvPicPr>
          <p:cNvPr id="31" name="30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5929322" y="3643320"/>
            <a:ext cx="1071538" cy="1005964"/>
          </a:xfrm>
          <a:prstGeom prst="rect">
            <a:avLst/>
          </a:prstGeom>
        </p:spPr>
      </p:pic>
      <p:pic>
        <p:nvPicPr>
          <p:cNvPr id="32" name="31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000893" y="1802754"/>
            <a:ext cx="1071538" cy="1039392"/>
          </a:xfrm>
          <a:prstGeom prst="rect">
            <a:avLst/>
          </a:prstGeom>
        </p:spPr>
      </p:pic>
      <p:pic>
        <p:nvPicPr>
          <p:cNvPr id="33" name="32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7000892" y="2786064"/>
            <a:ext cx="1071538" cy="1005964"/>
          </a:xfrm>
          <a:prstGeom prst="rect">
            <a:avLst/>
          </a:prstGeom>
        </p:spPr>
      </p:pic>
      <p:pic>
        <p:nvPicPr>
          <p:cNvPr id="34" name="33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000892" y="857238"/>
            <a:ext cx="1071538" cy="1039392"/>
          </a:xfrm>
          <a:prstGeom prst="rect">
            <a:avLst/>
          </a:prstGeom>
        </p:spPr>
      </p:pic>
      <p:pic>
        <p:nvPicPr>
          <p:cNvPr id="35" name="34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7000892" y="3643320"/>
            <a:ext cx="1071538" cy="1005964"/>
          </a:xfrm>
          <a:prstGeom prst="rect">
            <a:avLst/>
          </a:prstGeom>
        </p:spPr>
      </p:pic>
      <p:pic>
        <p:nvPicPr>
          <p:cNvPr id="36" name="35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8072462" y="1802754"/>
            <a:ext cx="1071538" cy="1039392"/>
          </a:xfrm>
          <a:prstGeom prst="rect">
            <a:avLst/>
          </a:prstGeom>
        </p:spPr>
      </p:pic>
      <p:pic>
        <p:nvPicPr>
          <p:cNvPr id="37" name="36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8072461" y="2786064"/>
            <a:ext cx="1071538" cy="1005964"/>
          </a:xfrm>
          <a:prstGeom prst="rect">
            <a:avLst/>
          </a:prstGeom>
        </p:spPr>
      </p:pic>
      <p:pic>
        <p:nvPicPr>
          <p:cNvPr id="38" name="37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8072461" y="857238"/>
            <a:ext cx="1071538" cy="1039392"/>
          </a:xfrm>
          <a:prstGeom prst="rect">
            <a:avLst/>
          </a:prstGeom>
        </p:spPr>
      </p:pic>
      <p:pic>
        <p:nvPicPr>
          <p:cNvPr id="39" name="38 Imagen" descr="Turtle_Graphics_Spiral.svg.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V="1">
            <a:off x="8072461" y="3643320"/>
            <a:ext cx="1071538" cy="1005964"/>
          </a:xfrm>
          <a:prstGeom prst="rect">
            <a:avLst/>
          </a:prstGeom>
        </p:spPr>
      </p:pic>
      <p:sp>
        <p:nvSpPr>
          <p:cNvPr id="40" name="39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ppt_x"/>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ppt_x"/>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ppt_x"/>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ppt_x"/>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ppt_x"/>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ppt_x"/>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ppt_x"/>
                                          </p:val>
                                        </p:tav>
                                        <p:tav tm="100000">
                                          <p:val>
                                            <p:strVal val="#ppt_x"/>
                                          </p:val>
                                        </p:tav>
                                      </p:tavLst>
                                    </p:anim>
                                    <p:anim calcmode="lin" valueType="num">
                                      <p:cBhvr additive="base">
                                        <p:cTn id="86" dur="2000" fill="hold"/>
                                        <p:tgtEl>
                                          <p:spTgt spid="7"/>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ppt_x"/>
                                          </p:val>
                                        </p:tav>
                                        <p:tav tm="100000">
                                          <p:val>
                                            <p:strVal val="#ppt_x"/>
                                          </p:val>
                                        </p:tav>
                                      </p:tavLst>
                                    </p:anim>
                                    <p:anim calcmode="lin" valueType="num">
                                      <p:cBhvr additive="base">
                                        <p:cTn id="90" dur="2000" fill="hold"/>
                                        <p:tgtEl>
                                          <p:spTgt spid="9"/>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ppt_x"/>
                                          </p:val>
                                        </p:tav>
                                        <p:tav tm="100000">
                                          <p:val>
                                            <p:strVal val="#ppt_x"/>
                                          </p:val>
                                        </p:tav>
                                      </p:tavLst>
                                    </p:anim>
                                    <p:anim calcmode="lin" valueType="num">
                                      <p:cBhvr additive="base">
                                        <p:cTn id="94" dur="2000" fill="hold"/>
                                        <p:tgtEl>
                                          <p:spTgt spid="11"/>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ppt_x"/>
                                          </p:val>
                                        </p:tav>
                                        <p:tav tm="100000">
                                          <p:val>
                                            <p:strVal val="#ppt_x"/>
                                          </p:val>
                                        </p:tav>
                                      </p:tavLst>
                                    </p:anim>
                                    <p:anim calcmode="lin" valueType="num">
                                      <p:cBhvr additive="base">
                                        <p:cTn id="98" dur="2000" fill="hold"/>
                                        <p:tgtEl>
                                          <p:spTgt spid="13"/>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ppt_x"/>
                                          </p:val>
                                        </p:tav>
                                        <p:tav tm="100000">
                                          <p:val>
                                            <p:strVal val="#ppt_x"/>
                                          </p:val>
                                        </p:tav>
                                      </p:tavLst>
                                    </p:anim>
                                    <p:anim calcmode="lin" valueType="num">
                                      <p:cBhvr additive="base">
                                        <p:cTn id="102" dur="2000" fill="hold"/>
                                        <p:tgtEl>
                                          <p:spTgt spid="15"/>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ppt_x"/>
                                          </p:val>
                                        </p:tav>
                                        <p:tav tm="100000">
                                          <p:val>
                                            <p:strVal val="#ppt_x"/>
                                          </p:val>
                                        </p:tav>
                                      </p:tavLst>
                                    </p:anim>
                                    <p:anim calcmode="lin" valueType="num">
                                      <p:cBhvr additive="base">
                                        <p:cTn id="106" dur="2000" fill="hold"/>
                                        <p:tgtEl>
                                          <p:spTgt spid="17"/>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ppt_x"/>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ppt_x"/>
                                          </p:val>
                                        </p:tav>
                                        <p:tav tm="100000">
                                          <p:val>
                                            <p:strVal val="#ppt_x"/>
                                          </p:val>
                                        </p:tav>
                                      </p:tavLst>
                                    </p:anim>
                                    <p:anim calcmode="lin" valueType="num">
                                      <p:cBhvr additive="base">
                                        <p:cTn id="114" dur="2000" fill="hold"/>
                                        <p:tgtEl>
                                          <p:spTgt spid="21"/>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ppt_x"/>
                                          </p:val>
                                        </p:tav>
                                        <p:tav tm="100000">
                                          <p:val>
                                            <p:strVal val="#ppt_x"/>
                                          </p:val>
                                        </p:tav>
                                      </p:tavLst>
                                    </p:anim>
                                    <p:anim calcmode="lin" valueType="num">
                                      <p:cBhvr additive="base">
                                        <p:cTn id="118" dur="2000" fill="hold"/>
                                        <p:tgtEl>
                                          <p:spTgt spid="23"/>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ppt_x"/>
                                          </p:val>
                                        </p:tav>
                                        <p:tav tm="100000">
                                          <p:val>
                                            <p:strVal val="#ppt_x"/>
                                          </p:val>
                                        </p:tav>
                                      </p:tavLst>
                                    </p:anim>
                                    <p:anim calcmode="lin" valueType="num">
                                      <p:cBhvr additive="base">
                                        <p:cTn id="122" dur="2000" fill="hold"/>
                                        <p:tgtEl>
                                          <p:spTgt spid="25"/>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ppt_x"/>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ppt_x"/>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ppt_x"/>
                                          </p:val>
                                        </p:tav>
                                        <p:tav tm="100000">
                                          <p:val>
                                            <p:strVal val="#ppt_x"/>
                                          </p:val>
                                        </p:tav>
                                      </p:tavLst>
                                    </p:anim>
                                    <p:anim calcmode="lin" valueType="num">
                                      <p:cBhvr additive="base">
                                        <p:cTn id="134" dur="2000" fill="hold"/>
                                        <p:tgtEl>
                                          <p:spTgt spid="31"/>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ppt_x"/>
                                          </p:val>
                                        </p:tav>
                                        <p:tav tm="100000">
                                          <p:val>
                                            <p:strVal val="#ppt_x"/>
                                          </p:val>
                                        </p:tav>
                                      </p:tavLst>
                                    </p:anim>
                                    <p:anim calcmode="lin" valueType="num">
                                      <p:cBhvr additive="base">
                                        <p:cTn id="138" dur="2000" fill="hold"/>
                                        <p:tgtEl>
                                          <p:spTgt spid="33"/>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ppt_x"/>
                                          </p:val>
                                        </p:tav>
                                        <p:tav tm="100000">
                                          <p:val>
                                            <p:strVal val="#ppt_x"/>
                                          </p:val>
                                        </p:tav>
                                      </p:tavLst>
                                    </p:anim>
                                    <p:anim calcmode="lin" valueType="num">
                                      <p:cBhvr additive="base">
                                        <p:cTn id="142" dur="2000" fill="hold"/>
                                        <p:tgtEl>
                                          <p:spTgt spid="35"/>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8"/>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6"/>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0"/>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2"/>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4"/>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6"/>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9"/>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5"/>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17"/>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19"/>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1"/>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5"/>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7"/>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9"/>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1"/>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3"/>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9"/>
                                        </p:tgtEl>
                                        <p:attrNameLst>
                                          <p:attrName>r</p:attrName>
                                        </p:attrNameLst>
                                      </p:cBhvr>
                                    </p:animRot>
                                  </p:childTnLst>
                                </p:cTn>
                              </p:par>
                            </p:childTnLst>
                          </p:cTn>
                        </p:par>
                        <p:par>
                          <p:cTn id="223" fill="hold">
                            <p:stCondLst>
                              <p:cond delay="4000"/>
                            </p:stCondLst>
                            <p:childTnLst>
                              <p:par>
                                <p:cTn id="224" presetID="2" presetClass="exit" presetSubtype="4"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ppt_x"/>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ppt_x"/>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ppt_x"/>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ppt_x"/>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ppt_x"/>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ppt_x"/>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ppt_x"/>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ppt_x"/>
                                          </p:val>
                                        </p:tav>
                                      </p:tavLst>
                                    </p:anim>
                                    <p:anim calcmode="lin" valueType="num">
                                      <p:cBhvr additive="base">
                                        <p:cTn id="254" dur="2000"/>
                                        <p:tgtEl>
                                          <p:spTgt spid="18"/>
                                        </p:tgtEl>
                                        <p:attrNameLst>
                                          <p:attrName>ppt_y</p:attrName>
                                        </p:attrNameLst>
                                      </p:cBhvr>
                                      <p:tavLst>
                                        <p:tav tm="0">
                                          <p:val>
                                            <p:strVal val="ppt_y"/>
                                          </p:val>
                                        </p:tav>
                                        <p:tav tm="100000">
                                          <p:val>
                                            <p:strVal val="1+ppt_h/2"/>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ppt_x"/>
                                          </p:val>
                                        </p:tav>
                                      </p:tavLst>
                                    </p:anim>
                                    <p:anim calcmode="lin" valueType="num">
                                      <p:cBhvr additive="base">
                                        <p:cTn id="258" dur="2000"/>
                                        <p:tgtEl>
                                          <p:spTgt spid="20"/>
                                        </p:tgtEl>
                                        <p:attrNameLst>
                                          <p:attrName>ppt_y</p:attrName>
                                        </p:attrNameLst>
                                      </p:cBhvr>
                                      <p:tavLst>
                                        <p:tav tm="0">
                                          <p:val>
                                            <p:strVal val="ppt_y"/>
                                          </p:val>
                                        </p:tav>
                                        <p:tav tm="100000">
                                          <p:val>
                                            <p:strVal val="1+ppt_h/2"/>
                                          </p:val>
                                        </p:tav>
                                      </p:tavLst>
                                    </p:anim>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ppt_x"/>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ppt_x"/>
                                          </p:val>
                                        </p:tav>
                                      </p:tavLst>
                                    </p:anim>
                                    <p:anim calcmode="lin" valueType="num">
                                      <p:cBhvr additive="base">
                                        <p:cTn id="266" dur="2000"/>
                                        <p:tgtEl>
                                          <p:spTgt spid="24"/>
                                        </p:tgtEl>
                                        <p:attrNameLst>
                                          <p:attrName>ppt_y</p:attrName>
                                        </p:attrNameLst>
                                      </p:cBhvr>
                                      <p:tavLst>
                                        <p:tav tm="0">
                                          <p:val>
                                            <p:strVal val="ppt_y"/>
                                          </p:val>
                                        </p:tav>
                                        <p:tav tm="100000">
                                          <p:val>
                                            <p:strVal val="1+ppt_h/2"/>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ppt_x"/>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ppt_x"/>
                                          </p:val>
                                        </p:tav>
                                      </p:tavLst>
                                    </p:anim>
                                    <p:anim calcmode="lin" valueType="num">
                                      <p:cBhvr additive="base">
                                        <p:cTn id="278" dur="2000"/>
                                        <p:tgtEl>
                                          <p:spTgt spid="30"/>
                                        </p:tgtEl>
                                        <p:attrNameLst>
                                          <p:attrName>ppt_y</p:attrName>
                                        </p:attrNameLst>
                                      </p:cBhvr>
                                      <p:tavLst>
                                        <p:tav tm="0">
                                          <p:val>
                                            <p:strVal val="ppt_y"/>
                                          </p:val>
                                        </p:tav>
                                        <p:tav tm="100000">
                                          <p:val>
                                            <p:strVal val="1+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ppt_x"/>
                                          </p:val>
                                        </p:tav>
                                      </p:tavLst>
                                    </p:anim>
                                    <p:anim calcmode="lin" valueType="num">
                                      <p:cBhvr additive="base">
                                        <p:cTn id="282" dur="2000"/>
                                        <p:tgtEl>
                                          <p:spTgt spid="32"/>
                                        </p:tgtEl>
                                        <p:attrNameLst>
                                          <p:attrName>ppt_y</p:attrName>
                                        </p:attrNameLst>
                                      </p:cBhvr>
                                      <p:tavLst>
                                        <p:tav tm="0">
                                          <p:val>
                                            <p:strVal val="ppt_y"/>
                                          </p:val>
                                        </p:tav>
                                        <p:tav tm="100000">
                                          <p:val>
                                            <p:strVal val="1+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4"/>
                                        </p:tgtEl>
                                        <p:attrNameLst>
                                          <p:attrName>ppt_x</p:attrName>
                                        </p:attrNameLst>
                                      </p:cBhvr>
                                      <p:tavLst>
                                        <p:tav tm="0">
                                          <p:val>
                                            <p:strVal val="ppt_x"/>
                                          </p:val>
                                        </p:tav>
                                        <p:tav tm="100000">
                                          <p:val>
                                            <p:strVal val="ppt_x"/>
                                          </p:val>
                                        </p:tav>
                                      </p:tavLst>
                                    </p:anim>
                                    <p:anim calcmode="lin" valueType="num">
                                      <p:cBhvr additive="base">
                                        <p:cTn id="286" dur="2000"/>
                                        <p:tgtEl>
                                          <p:spTgt spid="34"/>
                                        </p:tgtEl>
                                        <p:attrNameLst>
                                          <p:attrName>ppt_y</p:attrName>
                                        </p:attrNameLst>
                                      </p:cBhvr>
                                      <p:tavLst>
                                        <p:tav tm="0">
                                          <p:val>
                                            <p:strVal val="ppt_y"/>
                                          </p:val>
                                        </p:tav>
                                        <p:tav tm="100000">
                                          <p:val>
                                            <p:strVal val="1+ppt_h/2"/>
                                          </p:val>
                                        </p:tav>
                                      </p:tavLst>
                                    </p:anim>
                                    <p:set>
                                      <p:cBhvr>
                                        <p:cTn id="287" dur="1" fill="hold">
                                          <p:stCondLst>
                                            <p:cond delay="1999"/>
                                          </p:stCondLst>
                                        </p:cTn>
                                        <p:tgtEl>
                                          <p:spTgt spid="34"/>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36"/>
                                        </p:tgtEl>
                                        <p:attrNameLst>
                                          <p:attrName>ppt_x</p:attrName>
                                        </p:attrNameLst>
                                      </p:cBhvr>
                                      <p:tavLst>
                                        <p:tav tm="0">
                                          <p:val>
                                            <p:strVal val="ppt_x"/>
                                          </p:val>
                                        </p:tav>
                                        <p:tav tm="100000">
                                          <p:val>
                                            <p:strVal val="ppt_x"/>
                                          </p:val>
                                        </p:tav>
                                      </p:tavLst>
                                    </p:anim>
                                    <p:anim calcmode="lin" valueType="num">
                                      <p:cBhvr additive="base">
                                        <p:cTn id="290" dur="2000"/>
                                        <p:tgtEl>
                                          <p:spTgt spid="36"/>
                                        </p:tgtEl>
                                        <p:attrNameLst>
                                          <p:attrName>ppt_y</p:attrName>
                                        </p:attrNameLst>
                                      </p:cBhvr>
                                      <p:tavLst>
                                        <p:tav tm="0">
                                          <p:val>
                                            <p:strVal val="ppt_y"/>
                                          </p:val>
                                        </p:tav>
                                        <p:tav tm="100000">
                                          <p:val>
                                            <p:strVal val="1+ppt_h/2"/>
                                          </p:val>
                                        </p:tav>
                                      </p:tavLst>
                                    </p:anim>
                                    <p:set>
                                      <p:cBhvr>
                                        <p:cTn id="291" dur="1" fill="hold">
                                          <p:stCondLst>
                                            <p:cond delay="1999"/>
                                          </p:stCondLst>
                                        </p:cTn>
                                        <p:tgtEl>
                                          <p:spTgt spid="36"/>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38"/>
                                        </p:tgtEl>
                                        <p:attrNameLst>
                                          <p:attrName>ppt_x</p:attrName>
                                        </p:attrNameLst>
                                      </p:cBhvr>
                                      <p:tavLst>
                                        <p:tav tm="0">
                                          <p:val>
                                            <p:strVal val="ppt_x"/>
                                          </p:val>
                                        </p:tav>
                                        <p:tav tm="100000">
                                          <p:val>
                                            <p:strVal val="ppt_x"/>
                                          </p:val>
                                        </p:tav>
                                      </p:tavLst>
                                    </p:anim>
                                    <p:anim calcmode="lin" valueType="num">
                                      <p:cBhvr additive="base">
                                        <p:cTn id="294" dur="2000"/>
                                        <p:tgtEl>
                                          <p:spTgt spid="38"/>
                                        </p:tgtEl>
                                        <p:attrNameLst>
                                          <p:attrName>ppt_y</p:attrName>
                                        </p:attrNameLst>
                                      </p:cBhvr>
                                      <p:tavLst>
                                        <p:tav tm="0">
                                          <p:val>
                                            <p:strVal val="ppt_y"/>
                                          </p:val>
                                        </p:tav>
                                        <p:tav tm="100000">
                                          <p:val>
                                            <p:strVal val="1+ppt_h/2"/>
                                          </p:val>
                                        </p:tav>
                                      </p:tavLst>
                                    </p:anim>
                                    <p:set>
                                      <p:cBhvr>
                                        <p:cTn id="295" dur="1" fill="hold">
                                          <p:stCondLst>
                                            <p:cond delay="1999"/>
                                          </p:stCondLst>
                                        </p:cTn>
                                        <p:tgtEl>
                                          <p:spTgt spid="3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ppt_x"/>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ppt_x"/>
                                          </p:val>
                                        </p:tav>
                                      </p:tavLst>
                                    </p:anim>
                                    <p:anim calcmode="lin" valueType="num">
                                      <p:cBhvr additive="base">
                                        <p:cTn id="302" dur="2000"/>
                                        <p:tgtEl>
                                          <p:spTgt spid="7"/>
                                        </p:tgtEl>
                                        <p:attrNameLst>
                                          <p:attrName>ppt_y</p:attrName>
                                        </p:attrNameLst>
                                      </p:cBhvr>
                                      <p:tavLst>
                                        <p:tav tm="0">
                                          <p:val>
                                            <p:strVal val="ppt_y"/>
                                          </p:val>
                                        </p:tav>
                                        <p:tav tm="100000">
                                          <p:val>
                                            <p:strVal val="0-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ppt_x"/>
                                          </p:val>
                                        </p:tav>
                                      </p:tavLst>
                                    </p:anim>
                                    <p:anim calcmode="lin" valueType="num">
                                      <p:cBhvr additive="base">
                                        <p:cTn id="306" dur="2000"/>
                                        <p:tgtEl>
                                          <p:spTgt spid="9"/>
                                        </p:tgtEl>
                                        <p:attrNameLst>
                                          <p:attrName>ppt_y</p:attrName>
                                        </p:attrNameLst>
                                      </p:cBhvr>
                                      <p:tavLst>
                                        <p:tav tm="0">
                                          <p:val>
                                            <p:strVal val="ppt_y"/>
                                          </p:val>
                                        </p:tav>
                                        <p:tav tm="100000">
                                          <p:val>
                                            <p:strVal val="0-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ppt_x"/>
                                          </p:val>
                                        </p:tav>
                                      </p:tavLst>
                                    </p:anim>
                                    <p:anim calcmode="lin" valueType="num">
                                      <p:cBhvr additive="base">
                                        <p:cTn id="310" dur="2000"/>
                                        <p:tgtEl>
                                          <p:spTgt spid="11"/>
                                        </p:tgtEl>
                                        <p:attrNameLst>
                                          <p:attrName>ppt_y</p:attrName>
                                        </p:attrNameLst>
                                      </p:cBhvr>
                                      <p:tavLst>
                                        <p:tav tm="0">
                                          <p:val>
                                            <p:strVal val="ppt_y"/>
                                          </p:val>
                                        </p:tav>
                                        <p:tav tm="100000">
                                          <p:val>
                                            <p:strVal val="0-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ppt_x"/>
                                          </p:val>
                                        </p:tav>
                                      </p:tavLst>
                                    </p:anim>
                                    <p:anim calcmode="lin" valueType="num">
                                      <p:cBhvr additive="base">
                                        <p:cTn id="314" dur="2000"/>
                                        <p:tgtEl>
                                          <p:spTgt spid="13"/>
                                        </p:tgtEl>
                                        <p:attrNameLst>
                                          <p:attrName>ppt_y</p:attrName>
                                        </p:attrNameLst>
                                      </p:cBhvr>
                                      <p:tavLst>
                                        <p:tav tm="0">
                                          <p:val>
                                            <p:strVal val="ppt_y"/>
                                          </p:val>
                                        </p:tav>
                                        <p:tav tm="100000">
                                          <p:val>
                                            <p:strVal val="0-ppt_h/2"/>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ppt_x"/>
                                          </p:val>
                                        </p:tav>
                                      </p:tavLst>
                                    </p:anim>
                                    <p:anim calcmode="lin" valueType="num">
                                      <p:cBhvr additive="base">
                                        <p:cTn id="318" dur="2000"/>
                                        <p:tgtEl>
                                          <p:spTgt spid="15"/>
                                        </p:tgtEl>
                                        <p:attrNameLst>
                                          <p:attrName>ppt_y</p:attrName>
                                        </p:attrNameLst>
                                      </p:cBhvr>
                                      <p:tavLst>
                                        <p:tav tm="0">
                                          <p:val>
                                            <p:strVal val="ppt_y"/>
                                          </p:val>
                                        </p:tav>
                                        <p:tav tm="100000">
                                          <p:val>
                                            <p:strVal val="0-ppt_h/2"/>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17"/>
                                        </p:tgtEl>
                                        <p:attrNameLst>
                                          <p:attrName>ppt_x</p:attrName>
                                        </p:attrNameLst>
                                      </p:cBhvr>
                                      <p:tavLst>
                                        <p:tav tm="0">
                                          <p:val>
                                            <p:strVal val="ppt_x"/>
                                          </p:val>
                                        </p:tav>
                                        <p:tav tm="100000">
                                          <p:val>
                                            <p:strVal val="ppt_x"/>
                                          </p:val>
                                        </p:tav>
                                      </p:tavLst>
                                    </p:anim>
                                    <p:anim calcmode="lin" valueType="num">
                                      <p:cBhvr additive="base">
                                        <p:cTn id="322" dur="2000"/>
                                        <p:tgtEl>
                                          <p:spTgt spid="17"/>
                                        </p:tgtEl>
                                        <p:attrNameLst>
                                          <p:attrName>ppt_y</p:attrName>
                                        </p:attrNameLst>
                                      </p:cBhvr>
                                      <p:tavLst>
                                        <p:tav tm="0">
                                          <p:val>
                                            <p:strVal val="ppt_y"/>
                                          </p:val>
                                        </p:tav>
                                        <p:tav tm="100000">
                                          <p:val>
                                            <p:strVal val="0-ppt_h/2"/>
                                          </p:val>
                                        </p:tav>
                                      </p:tavLst>
                                    </p:anim>
                                    <p:set>
                                      <p:cBhvr>
                                        <p:cTn id="323" dur="1" fill="hold">
                                          <p:stCondLst>
                                            <p:cond delay="1999"/>
                                          </p:stCondLst>
                                        </p:cTn>
                                        <p:tgtEl>
                                          <p:spTgt spid="17"/>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ppt_x"/>
                                          </p:val>
                                        </p:tav>
                                      </p:tavLst>
                                    </p:anim>
                                    <p:anim calcmode="lin" valueType="num">
                                      <p:cBhvr additive="base">
                                        <p:cTn id="326" dur="2000"/>
                                        <p:tgtEl>
                                          <p:spTgt spid="19"/>
                                        </p:tgtEl>
                                        <p:attrNameLst>
                                          <p:attrName>ppt_y</p:attrName>
                                        </p:attrNameLst>
                                      </p:cBhvr>
                                      <p:tavLst>
                                        <p:tav tm="0">
                                          <p:val>
                                            <p:strVal val="ppt_y"/>
                                          </p:val>
                                        </p:tav>
                                        <p:tav tm="100000">
                                          <p:val>
                                            <p:strVal val="0-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1"/>
                                        </p:tgtEl>
                                        <p:attrNameLst>
                                          <p:attrName>ppt_x</p:attrName>
                                        </p:attrNameLst>
                                      </p:cBhvr>
                                      <p:tavLst>
                                        <p:tav tm="0">
                                          <p:val>
                                            <p:strVal val="ppt_x"/>
                                          </p:val>
                                        </p:tav>
                                        <p:tav tm="100000">
                                          <p:val>
                                            <p:strVal val="ppt_x"/>
                                          </p:val>
                                        </p:tav>
                                      </p:tavLst>
                                    </p:anim>
                                    <p:anim calcmode="lin" valueType="num">
                                      <p:cBhvr additive="base">
                                        <p:cTn id="330" dur="2000"/>
                                        <p:tgtEl>
                                          <p:spTgt spid="21"/>
                                        </p:tgtEl>
                                        <p:attrNameLst>
                                          <p:attrName>ppt_y</p:attrName>
                                        </p:attrNameLst>
                                      </p:cBhvr>
                                      <p:tavLst>
                                        <p:tav tm="0">
                                          <p:val>
                                            <p:strVal val="ppt_y"/>
                                          </p:val>
                                        </p:tav>
                                        <p:tav tm="100000">
                                          <p:val>
                                            <p:strVal val="0-ppt_h/2"/>
                                          </p:val>
                                        </p:tav>
                                      </p:tavLst>
                                    </p:anim>
                                    <p:set>
                                      <p:cBhvr>
                                        <p:cTn id="331" dur="1" fill="hold">
                                          <p:stCondLst>
                                            <p:cond delay="1999"/>
                                          </p:stCondLst>
                                        </p:cTn>
                                        <p:tgtEl>
                                          <p:spTgt spid="21"/>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3"/>
                                        </p:tgtEl>
                                        <p:attrNameLst>
                                          <p:attrName>ppt_x</p:attrName>
                                        </p:attrNameLst>
                                      </p:cBhvr>
                                      <p:tavLst>
                                        <p:tav tm="0">
                                          <p:val>
                                            <p:strVal val="ppt_x"/>
                                          </p:val>
                                        </p:tav>
                                        <p:tav tm="100000">
                                          <p:val>
                                            <p:strVal val="ppt_x"/>
                                          </p:val>
                                        </p:tav>
                                      </p:tavLst>
                                    </p:anim>
                                    <p:anim calcmode="lin" valueType="num">
                                      <p:cBhvr additive="base">
                                        <p:cTn id="334" dur="2000"/>
                                        <p:tgtEl>
                                          <p:spTgt spid="23"/>
                                        </p:tgtEl>
                                        <p:attrNameLst>
                                          <p:attrName>ppt_y</p:attrName>
                                        </p:attrNameLst>
                                      </p:cBhvr>
                                      <p:tavLst>
                                        <p:tav tm="0">
                                          <p:val>
                                            <p:strVal val="ppt_y"/>
                                          </p:val>
                                        </p:tav>
                                        <p:tav tm="100000">
                                          <p:val>
                                            <p:strVal val="0-ppt_h/2"/>
                                          </p:val>
                                        </p:tav>
                                      </p:tavLst>
                                    </p:anim>
                                    <p:set>
                                      <p:cBhvr>
                                        <p:cTn id="335" dur="1" fill="hold">
                                          <p:stCondLst>
                                            <p:cond delay="1999"/>
                                          </p:stCondLst>
                                        </p:cTn>
                                        <p:tgtEl>
                                          <p:spTgt spid="23"/>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ppt_x"/>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ppt_x"/>
                                          </p:val>
                                        </p:tav>
                                      </p:tavLst>
                                    </p:anim>
                                    <p:anim calcmode="lin" valueType="num">
                                      <p:cBhvr additive="base">
                                        <p:cTn id="342" dur="2000"/>
                                        <p:tgtEl>
                                          <p:spTgt spid="27"/>
                                        </p:tgtEl>
                                        <p:attrNameLst>
                                          <p:attrName>ppt_y</p:attrName>
                                        </p:attrNameLst>
                                      </p:cBhvr>
                                      <p:tavLst>
                                        <p:tav tm="0">
                                          <p:val>
                                            <p:strVal val="ppt_y"/>
                                          </p:val>
                                        </p:tav>
                                        <p:tav tm="100000">
                                          <p:val>
                                            <p:strVal val="0-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ppt_x"/>
                                          </p:val>
                                        </p:tav>
                                      </p:tavLst>
                                    </p:anim>
                                    <p:anim calcmode="lin" valueType="num">
                                      <p:cBhvr additive="base">
                                        <p:cTn id="346" dur="2000"/>
                                        <p:tgtEl>
                                          <p:spTgt spid="29"/>
                                        </p:tgtEl>
                                        <p:attrNameLst>
                                          <p:attrName>ppt_y</p:attrName>
                                        </p:attrNameLst>
                                      </p:cBhvr>
                                      <p:tavLst>
                                        <p:tav tm="0">
                                          <p:val>
                                            <p:strVal val="ppt_y"/>
                                          </p:val>
                                        </p:tav>
                                        <p:tav tm="100000">
                                          <p:val>
                                            <p:strVal val="0-ppt_h/2"/>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31"/>
                                        </p:tgtEl>
                                        <p:attrNameLst>
                                          <p:attrName>ppt_x</p:attrName>
                                        </p:attrNameLst>
                                      </p:cBhvr>
                                      <p:tavLst>
                                        <p:tav tm="0">
                                          <p:val>
                                            <p:strVal val="ppt_x"/>
                                          </p:val>
                                        </p:tav>
                                        <p:tav tm="100000">
                                          <p:val>
                                            <p:strVal val="ppt_x"/>
                                          </p:val>
                                        </p:tav>
                                      </p:tavLst>
                                    </p:anim>
                                    <p:anim calcmode="lin" valueType="num">
                                      <p:cBhvr additive="base">
                                        <p:cTn id="350" dur="2000"/>
                                        <p:tgtEl>
                                          <p:spTgt spid="31"/>
                                        </p:tgtEl>
                                        <p:attrNameLst>
                                          <p:attrName>ppt_y</p:attrName>
                                        </p:attrNameLst>
                                      </p:cBhvr>
                                      <p:tavLst>
                                        <p:tav tm="0">
                                          <p:val>
                                            <p:strVal val="ppt_y"/>
                                          </p:val>
                                        </p:tav>
                                        <p:tav tm="100000">
                                          <p:val>
                                            <p:strVal val="0-ppt_h/2"/>
                                          </p:val>
                                        </p:tav>
                                      </p:tavLst>
                                    </p:anim>
                                    <p:set>
                                      <p:cBhvr>
                                        <p:cTn id="351" dur="1" fill="hold">
                                          <p:stCondLst>
                                            <p:cond delay="1999"/>
                                          </p:stCondLst>
                                        </p:cTn>
                                        <p:tgtEl>
                                          <p:spTgt spid="31"/>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ppt_x"/>
                                          </p:val>
                                        </p:tav>
                                      </p:tavLst>
                                    </p:anim>
                                    <p:anim calcmode="lin" valueType="num">
                                      <p:cBhvr additive="base">
                                        <p:cTn id="354" dur="2000"/>
                                        <p:tgtEl>
                                          <p:spTgt spid="33"/>
                                        </p:tgtEl>
                                        <p:attrNameLst>
                                          <p:attrName>ppt_y</p:attrName>
                                        </p:attrNameLst>
                                      </p:cBhvr>
                                      <p:tavLst>
                                        <p:tav tm="0">
                                          <p:val>
                                            <p:strVal val="ppt_y"/>
                                          </p:val>
                                        </p:tav>
                                        <p:tav tm="100000">
                                          <p:val>
                                            <p:strVal val="0-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ppt_x"/>
                                          </p:val>
                                        </p:tav>
                                      </p:tavLst>
                                    </p:anim>
                                    <p:anim calcmode="lin" valueType="num">
                                      <p:cBhvr additive="base">
                                        <p:cTn id="358" dur="2000"/>
                                        <p:tgtEl>
                                          <p:spTgt spid="35"/>
                                        </p:tgtEl>
                                        <p:attrNameLst>
                                          <p:attrName>ppt_y</p:attrName>
                                        </p:attrNameLst>
                                      </p:cBhvr>
                                      <p:tavLst>
                                        <p:tav tm="0">
                                          <p:val>
                                            <p:strVal val="ppt_y"/>
                                          </p:val>
                                        </p:tav>
                                        <p:tav tm="100000">
                                          <p:val>
                                            <p:strVal val="0-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ppt_x"/>
                                          </p:val>
                                        </p:tav>
                                      </p:tavLst>
                                    </p:anim>
                                    <p:anim calcmode="lin" valueType="num">
                                      <p:cBhvr additive="base">
                                        <p:cTn id="362" dur="2000"/>
                                        <p:tgtEl>
                                          <p:spTgt spid="37"/>
                                        </p:tgtEl>
                                        <p:attrNameLst>
                                          <p:attrName>ppt_y</p:attrName>
                                        </p:attrNameLst>
                                      </p:cBhvr>
                                      <p:tavLst>
                                        <p:tav tm="0">
                                          <p:val>
                                            <p:strVal val="ppt_y"/>
                                          </p:val>
                                        </p:tav>
                                        <p:tav tm="100000">
                                          <p:val>
                                            <p:strVal val="0-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39"/>
                                        </p:tgtEl>
                                        <p:attrNameLst>
                                          <p:attrName>ppt_x</p:attrName>
                                        </p:attrNameLst>
                                      </p:cBhvr>
                                      <p:tavLst>
                                        <p:tav tm="0">
                                          <p:val>
                                            <p:strVal val="ppt_x"/>
                                          </p:val>
                                        </p:tav>
                                        <p:tav tm="100000">
                                          <p:val>
                                            <p:strVal val="ppt_x"/>
                                          </p:val>
                                        </p:tav>
                                      </p:tavLst>
                                    </p:anim>
                                    <p:anim calcmode="lin" valueType="num">
                                      <p:cBhvr additive="base">
                                        <p:cTn id="366" dur="2000"/>
                                        <p:tgtEl>
                                          <p:spTgt spid="39"/>
                                        </p:tgtEl>
                                        <p:attrNameLst>
                                          <p:attrName>ppt_y</p:attrName>
                                        </p:attrNameLst>
                                      </p:cBhvr>
                                      <p:tavLst>
                                        <p:tav tm="0">
                                          <p:val>
                                            <p:strVal val="ppt_y"/>
                                          </p:val>
                                        </p:tav>
                                        <p:tav tm="100000">
                                          <p:val>
                                            <p:strVal val="0-ppt_h/2"/>
                                          </p:val>
                                        </p:tav>
                                      </p:tavLst>
                                    </p:anim>
                                    <p:set>
                                      <p:cBhvr>
                                        <p:cTn id="367" dur="1" fill="hold">
                                          <p:stCondLst>
                                            <p:cond delay="1999"/>
                                          </p:stCondLst>
                                        </p:cTn>
                                        <p:tgtEl>
                                          <p:spTgt spid="39"/>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5"/>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1"/>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5"/>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7"/>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9"/>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1"/>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7"/>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1"/>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3"/>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7"/>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9"/>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4"/>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6"/>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8"/>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4"/>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6"/>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8"/>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4"/>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6"/>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8"/>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4"/>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6"/>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8"/>
                                        </p:tgtEl>
                                        <p:attrNameLst>
                                          <p:attrName>r</p:attrName>
                                        </p:attrNameLst>
                                      </p:cBhvr>
                                    </p:animRot>
                                  </p:childTnLst>
                                </p:cTn>
                              </p:par>
                              <p:par>
                                <p:cTn id="440" presetID="16" presetClass="entr" presetSubtype="42"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Effect transition="in" filter="barn(outHorizontal)">
                                      <p:cBhvr>
                                        <p:cTn id="442" dur="2000"/>
                                        <p:tgtEl>
                                          <p:spTgt spid="2"/>
                                        </p:tgtEl>
                                      </p:cBhvr>
                                    </p:animEffect>
                                  </p:childTnLst>
                                </p:cTn>
                              </p:par>
                              <p:par>
                                <p:cTn id="443" presetID="23" presetClass="entr" presetSubtype="288" fill="hold" nodeType="withEffect">
                                  <p:stCondLst>
                                    <p:cond delay="0"/>
                                  </p:stCondLst>
                                  <p:childTnLst>
                                    <p:set>
                                      <p:cBhvr>
                                        <p:cTn id="444" dur="1" fill="hold">
                                          <p:stCondLst>
                                            <p:cond delay="0"/>
                                          </p:stCondLst>
                                        </p:cTn>
                                        <p:tgtEl>
                                          <p:spTgt spid="2"/>
                                        </p:tgtEl>
                                        <p:attrNameLst>
                                          <p:attrName>style.visibility</p:attrName>
                                        </p:attrNameLst>
                                      </p:cBhvr>
                                      <p:to>
                                        <p:strVal val="visible"/>
                                      </p:to>
                                    </p:set>
                                    <p:anim calcmode="lin" valueType="num">
                                      <p:cBhvr>
                                        <p:cTn id="445" dur="2000" fill="hold"/>
                                        <p:tgtEl>
                                          <p:spTgt spid="2"/>
                                        </p:tgtEl>
                                        <p:attrNameLst>
                                          <p:attrName>ppt_w</p:attrName>
                                        </p:attrNameLst>
                                      </p:cBhvr>
                                      <p:tavLst>
                                        <p:tav tm="0">
                                          <p:val>
                                            <p:strVal val="4/3*#ppt_w"/>
                                          </p:val>
                                        </p:tav>
                                        <p:tav tm="100000">
                                          <p:val>
                                            <p:strVal val="#ppt_w"/>
                                          </p:val>
                                        </p:tav>
                                      </p:tavLst>
                                    </p:anim>
                                    <p:anim calcmode="lin" valueType="num">
                                      <p:cBhvr>
                                        <p:cTn id="446"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162406"/>
            </a:gs>
            <a:gs pos="50000">
              <a:srgbClr val="69A12B">
                <a:shade val="67500"/>
                <a:satMod val="115000"/>
              </a:srgbClr>
            </a:gs>
            <a:gs pos="100000">
              <a:srgbClr val="69A12B">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forest yoga relaxing meditation style 1698x1131 wallpaper_www.miscellaneoushi.com_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500180"/>
            <a:ext cx="1071538" cy="1071538"/>
          </a:xfrm>
          <a:prstGeom prst="rect">
            <a:avLst/>
          </a:prstGeom>
        </p:spPr>
      </p:pic>
      <p:pic>
        <p:nvPicPr>
          <p:cNvPr id="5" name="4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571750"/>
            <a:ext cx="1071538" cy="1071538"/>
          </a:xfrm>
          <a:prstGeom prst="rect">
            <a:avLst/>
          </a:prstGeom>
        </p:spPr>
      </p:pic>
      <p:pic>
        <p:nvPicPr>
          <p:cNvPr id="6" name="5 Imagen" descr="unnamed.png"/>
          <p:cNvPicPr>
            <a:picLocks noChangeAspect="1"/>
          </p:cNvPicPr>
          <p:nvPr/>
        </p:nvPicPr>
        <p:blipFill>
          <a:blip r:embed="rId3">
            <a:duotone>
              <a:prstClr val="black"/>
              <a:srgbClr val="00B050">
                <a:tint val="45000"/>
                <a:satMod val="400000"/>
              </a:srgbClr>
            </a:duotone>
          </a:blip>
          <a:stretch>
            <a:fillRect/>
          </a:stretch>
        </p:blipFill>
        <p:spPr>
          <a:xfrm>
            <a:off x="1142976" y="1500180"/>
            <a:ext cx="1071538" cy="1071538"/>
          </a:xfrm>
          <a:prstGeom prst="rect">
            <a:avLst/>
          </a:prstGeom>
        </p:spPr>
      </p:pic>
      <p:pic>
        <p:nvPicPr>
          <p:cNvPr id="7" name="6 Imagen" descr="unnamed.png"/>
          <p:cNvPicPr>
            <a:picLocks noChangeAspect="1"/>
          </p:cNvPicPr>
          <p:nvPr/>
        </p:nvPicPr>
        <p:blipFill>
          <a:blip r:embed="rId3">
            <a:duotone>
              <a:prstClr val="black"/>
              <a:srgbClr val="00B050">
                <a:tint val="45000"/>
                <a:satMod val="400000"/>
              </a:srgbClr>
            </a:duotone>
          </a:blip>
          <a:stretch>
            <a:fillRect/>
          </a:stretch>
        </p:blipFill>
        <p:spPr>
          <a:xfrm>
            <a:off x="1142976" y="2571750"/>
            <a:ext cx="1071538" cy="1071538"/>
          </a:xfrm>
          <a:prstGeom prst="rect">
            <a:avLst/>
          </a:prstGeom>
        </p:spPr>
      </p:pic>
      <p:pic>
        <p:nvPicPr>
          <p:cNvPr id="8" name="7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1500180"/>
            <a:ext cx="1071538" cy="1071538"/>
          </a:xfrm>
          <a:prstGeom prst="rect">
            <a:avLst/>
          </a:prstGeom>
        </p:spPr>
      </p:pic>
      <p:pic>
        <p:nvPicPr>
          <p:cNvPr id="9" name="8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2571750"/>
            <a:ext cx="1071538" cy="1071538"/>
          </a:xfrm>
          <a:prstGeom prst="rect">
            <a:avLst/>
          </a:prstGeom>
        </p:spPr>
      </p:pic>
      <p:pic>
        <p:nvPicPr>
          <p:cNvPr id="10" name="9 Imagen" descr="unnamed.png"/>
          <p:cNvPicPr>
            <a:picLocks noChangeAspect="1"/>
          </p:cNvPicPr>
          <p:nvPr/>
        </p:nvPicPr>
        <p:blipFill>
          <a:blip r:embed="rId3">
            <a:duotone>
              <a:prstClr val="black"/>
              <a:srgbClr val="00B050">
                <a:tint val="45000"/>
                <a:satMod val="400000"/>
              </a:srgbClr>
            </a:duotone>
          </a:blip>
          <a:stretch>
            <a:fillRect/>
          </a:stretch>
        </p:blipFill>
        <p:spPr>
          <a:xfrm>
            <a:off x="3428992" y="1500180"/>
            <a:ext cx="1071538" cy="1071538"/>
          </a:xfrm>
          <a:prstGeom prst="rect">
            <a:avLst/>
          </a:prstGeom>
        </p:spPr>
      </p:pic>
      <p:pic>
        <p:nvPicPr>
          <p:cNvPr id="11" name="10 Imagen" descr="unnamed.png"/>
          <p:cNvPicPr>
            <a:picLocks noChangeAspect="1"/>
          </p:cNvPicPr>
          <p:nvPr/>
        </p:nvPicPr>
        <p:blipFill>
          <a:blip r:embed="rId3">
            <a:duotone>
              <a:prstClr val="black"/>
              <a:srgbClr val="00B050">
                <a:tint val="45000"/>
                <a:satMod val="400000"/>
              </a:srgbClr>
            </a:duotone>
          </a:blip>
          <a:stretch>
            <a:fillRect/>
          </a:stretch>
        </p:blipFill>
        <p:spPr>
          <a:xfrm>
            <a:off x="3428992" y="2571750"/>
            <a:ext cx="1071538" cy="1071538"/>
          </a:xfrm>
          <a:prstGeom prst="rect">
            <a:avLst/>
          </a:prstGeom>
        </p:spPr>
      </p:pic>
      <p:pic>
        <p:nvPicPr>
          <p:cNvPr id="12" name="11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500180"/>
            <a:ext cx="1071538" cy="1071538"/>
          </a:xfrm>
          <a:prstGeom prst="rect">
            <a:avLst/>
          </a:prstGeom>
        </p:spPr>
      </p:pic>
      <p:pic>
        <p:nvPicPr>
          <p:cNvPr id="13" name="12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571750"/>
            <a:ext cx="1071538" cy="1071538"/>
          </a:xfrm>
          <a:prstGeom prst="rect">
            <a:avLst/>
          </a:prstGeom>
        </p:spPr>
      </p:pic>
      <p:pic>
        <p:nvPicPr>
          <p:cNvPr id="14" name="13 Imagen" descr="unnamed.png"/>
          <p:cNvPicPr>
            <a:picLocks noChangeAspect="1"/>
          </p:cNvPicPr>
          <p:nvPr/>
        </p:nvPicPr>
        <p:blipFill>
          <a:blip r:embed="rId3">
            <a:duotone>
              <a:prstClr val="black"/>
              <a:srgbClr val="00B050">
                <a:tint val="45000"/>
                <a:satMod val="400000"/>
              </a:srgbClr>
            </a:duotone>
          </a:blip>
          <a:stretch>
            <a:fillRect/>
          </a:stretch>
        </p:blipFill>
        <p:spPr>
          <a:xfrm>
            <a:off x="5715008" y="1500180"/>
            <a:ext cx="1071538" cy="1071538"/>
          </a:xfrm>
          <a:prstGeom prst="rect">
            <a:avLst/>
          </a:prstGeom>
        </p:spPr>
      </p:pic>
      <p:pic>
        <p:nvPicPr>
          <p:cNvPr id="15" name="14 Imagen" descr="unnamed.png"/>
          <p:cNvPicPr>
            <a:picLocks noChangeAspect="1"/>
          </p:cNvPicPr>
          <p:nvPr/>
        </p:nvPicPr>
        <p:blipFill>
          <a:blip r:embed="rId3">
            <a:duotone>
              <a:prstClr val="black"/>
              <a:srgbClr val="00B050">
                <a:tint val="45000"/>
                <a:satMod val="400000"/>
              </a:srgbClr>
            </a:duotone>
          </a:blip>
          <a:stretch>
            <a:fillRect/>
          </a:stretch>
        </p:blipFill>
        <p:spPr>
          <a:xfrm>
            <a:off x="5715008" y="2571750"/>
            <a:ext cx="1071538" cy="1071538"/>
          </a:xfrm>
          <a:prstGeom prst="rect">
            <a:avLst/>
          </a:prstGeom>
        </p:spPr>
      </p:pic>
      <p:pic>
        <p:nvPicPr>
          <p:cNvPr id="16" name="15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929454" y="1500180"/>
            <a:ext cx="1071538" cy="1071570"/>
          </a:xfrm>
          <a:prstGeom prst="rect">
            <a:avLst/>
          </a:prstGeom>
        </p:spPr>
      </p:pic>
      <p:pic>
        <p:nvPicPr>
          <p:cNvPr id="17" name="16 Imagen" descr="unna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929454" y="2571750"/>
            <a:ext cx="1071538" cy="1071570"/>
          </a:xfrm>
          <a:prstGeom prst="rect">
            <a:avLst/>
          </a:prstGeom>
        </p:spPr>
      </p:pic>
      <p:pic>
        <p:nvPicPr>
          <p:cNvPr id="18" name="17 Imagen" descr="unnamed.png"/>
          <p:cNvPicPr>
            <a:picLocks noChangeAspect="1"/>
          </p:cNvPicPr>
          <p:nvPr/>
        </p:nvPicPr>
        <p:blipFill>
          <a:blip r:embed="rId3">
            <a:duotone>
              <a:prstClr val="black"/>
              <a:srgbClr val="00B050">
                <a:tint val="45000"/>
                <a:satMod val="400000"/>
              </a:srgbClr>
            </a:duotone>
            <a:lum contrast="40000"/>
          </a:blip>
          <a:stretch>
            <a:fillRect/>
          </a:stretch>
        </p:blipFill>
        <p:spPr>
          <a:xfrm>
            <a:off x="8072462" y="1428742"/>
            <a:ext cx="1071538" cy="1071538"/>
          </a:xfrm>
          <a:prstGeom prst="rect">
            <a:avLst/>
          </a:prstGeom>
        </p:spPr>
      </p:pic>
      <p:pic>
        <p:nvPicPr>
          <p:cNvPr id="19" name="18 Imagen" descr="unnamed.png"/>
          <p:cNvPicPr>
            <a:picLocks noChangeAspect="1"/>
          </p:cNvPicPr>
          <p:nvPr/>
        </p:nvPicPr>
        <p:blipFill>
          <a:blip r:embed="rId3">
            <a:duotone>
              <a:prstClr val="black"/>
              <a:srgbClr val="00B050">
                <a:tint val="45000"/>
                <a:satMod val="400000"/>
              </a:srgbClr>
            </a:duotone>
            <a:lum contrast="40000"/>
          </a:blip>
          <a:stretch>
            <a:fillRect/>
          </a:stretch>
        </p:blipFill>
        <p:spPr>
          <a:xfrm>
            <a:off x="8072462" y="2500312"/>
            <a:ext cx="1071538" cy="1071538"/>
          </a:xfrm>
          <a:prstGeom prst="rect">
            <a:avLst/>
          </a:prstGeom>
        </p:spPr>
      </p:pic>
      <p:sp>
        <p:nvSpPr>
          <p:cNvPr id="20" name="19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ppt_x"/>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ppt_x"/>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ppt_x"/>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ppt_x"/>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ppt_x"/>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ppt_x"/>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3" name="2 Imagen" descr="865159.jpg"/>
          <p:cNvPicPr>
            <a:picLocks noChangeAspect="1"/>
          </p:cNvPicPr>
          <p:nvPr/>
        </p:nvPicPr>
        <p:blipFill>
          <a:blip r:embed="rId2"/>
          <a:stretch>
            <a:fillRect/>
          </a:stretch>
        </p:blipFill>
        <p:spPr>
          <a:xfrm>
            <a:off x="0" y="0"/>
            <a:ext cx="9144000" cy="5143500"/>
          </a:xfrm>
          <a:prstGeom prst="rect">
            <a:avLst/>
          </a:prstGeom>
        </p:spPr>
      </p:pic>
      <p:pic>
        <p:nvPicPr>
          <p:cNvPr id="5" name="4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a:off x="1" y="1"/>
            <a:ext cx="1000114" cy="1000114"/>
          </a:xfrm>
          <a:prstGeom prst="rect">
            <a:avLst/>
          </a:prstGeom>
          <a:effectLst>
            <a:reflection blurRad="6350" stA="50000" endA="300" endPos="90000" dir="5400000" sy="-100000" algn="bl" rotWithShape="0"/>
          </a:effectLst>
        </p:spPr>
      </p:pic>
      <p:pic>
        <p:nvPicPr>
          <p:cNvPr id="6" name="5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flipH="1">
            <a:off x="8143900" y="0"/>
            <a:ext cx="1000100" cy="1000114"/>
          </a:xfrm>
          <a:prstGeom prst="rect">
            <a:avLst/>
          </a:prstGeom>
          <a:effectLst>
            <a:reflection blurRad="6350" stA="50000" endA="300" endPos="90000" dir="5400000" sy="-100000" algn="bl" rotWithShape="0"/>
          </a:effectLst>
        </p:spPr>
      </p:pic>
      <p:pic>
        <p:nvPicPr>
          <p:cNvPr id="7" name="6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a:off x="3571868" y="4143386"/>
            <a:ext cx="1000114" cy="1000114"/>
          </a:xfrm>
          <a:prstGeom prst="rect">
            <a:avLst/>
          </a:prstGeom>
          <a:effectLst>
            <a:reflection blurRad="6350" stA="50000" endA="300" endPos="90000" dir="5400000" sy="-100000" algn="bl" rotWithShape="0"/>
          </a:effectLst>
        </p:spPr>
      </p:pic>
      <p:pic>
        <p:nvPicPr>
          <p:cNvPr id="8" name="7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flipH="1">
            <a:off x="4572000" y="4143386"/>
            <a:ext cx="1000100" cy="1000114"/>
          </a:xfrm>
          <a:prstGeom prst="rect">
            <a:avLst/>
          </a:prstGeom>
          <a:effectLst>
            <a:reflection blurRad="6350" stA="50000" endA="300" endPos="90000" dir="5400000" sy="-100000" algn="bl" rotWithShape="0"/>
          </a:effectLst>
        </p:spPr>
      </p:pic>
      <p:pic>
        <p:nvPicPr>
          <p:cNvPr id="9" name="8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a:off x="0" y="928676"/>
            <a:ext cx="1000114" cy="1000114"/>
          </a:xfrm>
          <a:prstGeom prst="rect">
            <a:avLst/>
          </a:prstGeom>
          <a:effectLst>
            <a:reflection blurRad="6350" stA="50000" endA="300" endPos="90000" dir="5400000" sy="-100000" algn="bl" rotWithShape="0"/>
          </a:effectLst>
        </p:spPr>
      </p:pic>
      <p:pic>
        <p:nvPicPr>
          <p:cNvPr id="10" name="9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a:off x="285720" y="2071684"/>
            <a:ext cx="1000114" cy="1000114"/>
          </a:xfrm>
          <a:prstGeom prst="rect">
            <a:avLst/>
          </a:prstGeom>
          <a:effectLst>
            <a:reflection blurRad="6350" stA="50000" endA="300" endPos="90000" dir="5400000" sy="-100000" algn="bl" rotWithShape="0"/>
          </a:effectLst>
        </p:spPr>
      </p:pic>
      <p:pic>
        <p:nvPicPr>
          <p:cNvPr id="11" name="10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a:off x="857224" y="2928940"/>
            <a:ext cx="1000114" cy="1000114"/>
          </a:xfrm>
          <a:prstGeom prst="rect">
            <a:avLst/>
          </a:prstGeom>
          <a:effectLst>
            <a:reflection blurRad="6350" stA="50000" endA="300" endPos="90000" dir="5400000" sy="-100000" algn="bl" rotWithShape="0"/>
          </a:effectLst>
        </p:spPr>
      </p:pic>
      <p:pic>
        <p:nvPicPr>
          <p:cNvPr id="12" name="11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a:off x="1643042" y="3643320"/>
            <a:ext cx="1000114" cy="1000114"/>
          </a:xfrm>
          <a:prstGeom prst="rect">
            <a:avLst/>
          </a:prstGeom>
          <a:effectLst>
            <a:reflection blurRad="6350" stA="50000" endA="300" endPos="90000" dir="5400000" sy="-100000" algn="bl" rotWithShape="0"/>
          </a:effectLst>
        </p:spPr>
      </p:pic>
      <p:pic>
        <p:nvPicPr>
          <p:cNvPr id="13" name="12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a:off x="2571736" y="4000510"/>
            <a:ext cx="1000114" cy="1000114"/>
          </a:xfrm>
          <a:prstGeom prst="rect">
            <a:avLst/>
          </a:prstGeom>
          <a:effectLst>
            <a:reflection blurRad="6350" stA="50000" endA="300" endPos="90000" dir="5400000" sy="-100000" algn="bl" rotWithShape="0"/>
          </a:effectLst>
        </p:spPr>
      </p:pic>
      <p:pic>
        <p:nvPicPr>
          <p:cNvPr id="14" name="13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flipH="1">
            <a:off x="8001024" y="928676"/>
            <a:ext cx="1000100" cy="1000114"/>
          </a:xfrm>
          <a:prstGeom prst="rect">
            <a:avLst/>
          </a:prstGeom>
          <a:effectLst>
            <a:reflection blurRad="6350" stA="50000" endA="300" endPos="90000" dir="5400000" sy="-100000" algn="bl" rotWithShape="0"/>
          </a:effectLst>
        </p:spPr>
      </p:pic>
      <p:pic>
        <p:nvPicPr>
          <p:cNvPr id="15" name="14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flipH="1">
            <a:off x="8001024" y="2000246"/>
            <a:ext cx="1000100" cy="1000114"/>
          </a:xfrm>
          <a:prstGeom prst="rect">
            <a:avLst/>
          </a:prstGeom>
          <a:effectLst>
            <a:reflection blurRad="6350" stA="50000" endA="300" endPos="90000" dir="5400000" sy="-100000" algn="bl" rotWithShape="0"/>
          </a:effectLst>
        </p:spPr>
      </p:pic>
      <p:pic>
        <p:nvPicPr>
          <p:cNvPr id="16" name="15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flipH="1">
            <a:off x="7572396" y="2857502"/>
            <a:ext cx="1000100" cy="1000114"/>
          </a:xfrm>
          <a:prstGeom prst="rect">
            <a:avLst/>
          </a:prstGeom>
          <a:effectLst>
            <a:reflection blurRad="6350" stA="50000" endA="300" endPos="90000" dir="5400000" sy="-100000" algn="bl" rotWithShape="0"/>
          </a:effectLst>
        </p:spPr>
      </p:pic>
      <p:pic>
        <p:nvPicPr>
          <p:cNvPr id="17" name="16 Imagen" descr="cropped-Remolino.png"/>
          <p:cNvPicPr>
            <a:picLocks noChangeAspect="1"/>
          </p:cNvPicPr>
          <p:nvPr/>
        </p:nvPicPr>
        <p:blipFill>
          <a:blip r:embed="rId3">
            <a:duotone>
              <a:schemeClr val="accent4">
                <a:shade val="45000"/>
                <a:satMod val="135000"/>
              </a:schemeClr>
              <a:prstClr val="white"/>
            </a:duotone>
            <a:lum contrast="20000"/>
          </a:blip>
          <a:stretch>
            <a:fillRect/>
          </a:stretch>
        </p:blipFill>
        <p:spPr>
          <a:xfrm flipH="1">
            <a:off x="6786578" y="3571882"/>
            <a:ext cx="1000100" cy="1000114"/>
          </a:xfrm>
          <a:prstGeom prst="rect">
            <a:avLst/>
          </a:prstGeom>
          <a:effectLst>
            <a:reflection blurRad="6350" stA="50000" endA="300" endPos="90000" dir="5400000" sy="-100000" algn="bl" rotWithShape="0"/>
          </a:effectLst>
        </p:spPr>
      </p:pic>
      <p:pic>
        <p:nvPicPr>
          <p:cNvPr id="18" name="17 Imagen" descr="cropped-Remolino.png"/>
          <p:cNvPicPr>
            <a:picLocks noChangeAspect="1"/>
          </p:cNvPicPr>
          <p:nvPr/>
        </p:nvPicPr>
        <p:blipFill>
          <a:blip r:embed="rId3">
            <a:duotone>
              <a:schemeClr val="accent3">
                <a:shade val="45000"/>
                <a:satMod val="135000"/>
              </a:schemeClr>
              <a:prstClr val="white"/>
            </a:duotone>
            <a:lum contrast="20000"/>
          </a:blip>
          <a:stretch>
            <a:fillRect/>
          </a:stretch>
        </p:blipFill>
        <p:spPr>
          <a:xfrm flipH="1">
            <a:off x="5786446" y="4000510"/>
            <a:ext cx="1000100" cy="1000114"/>
          </a:xfrm>
          <a:prstGeom prst="rect">
            <a:avLst/>
          </a:prstGeom>
          <a:effectLst>
            <a:reflection blurRad="6350" stA="50000" endA="300" endPos="90000" dir="5400000" sy="-100000" algn="bl" rotWithShape="0"/>
          </a:effectLst>
        </p:spPr>
      </p:pic>
      <p:sp>
        <p:nvSpPr>
          <p:cNvPr id="19" name="18 Rectángulo"/>
          <p:cNvSpPr/>
          <p:nvPr/>
        </p:nvSpPr>
        <p:spPr>
          <a:xfrm>
            <a:off x="-357222" y="-214332"/>
            <a:ext cx="9929882" cy="614366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5"/>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3"/>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4"/>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8"/>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3"/>
                                        </p:tgtEl>
                                        <p:attrNameLst>
                                          <p:attrName>style.visibility</p:attrName>
                                        </p:attrNameLst>
                                      </p:cBhvr>
                                      <p:to>
                                        <p:strVal val="visible"/>
                                      </p:to>
                                    </p:set>
                                    <p:anim calcmode="lin" valueType="num">
                                      <p:cBhvr>
                                        <p:cTn id="178" dur="2000" fill="hold"/>
                                        <p:tgtEl>
                                          <p:spTgt spid="3"/>
                                        </p:tgtEl>
                                        <p:attrNameLst>
                                          <p:attrName>ppt_x</p:attrName>
                                        </p:attrNameLst>
                                      </p:cBhvr>
                                      <p:tavLst>
                                        <p:tav tm="0">
                                          <p:val>
                                            <p:strVal val="#ppt_x"/>
                                          </p:val>
                                        </p:tav>
                                        <p:tav tm="100000">
                                          <p:val>
                                            <p:strVal val="#ppt_x"/>
                                          </p:val>
                                        </p:tav>
                                      </p:tavLst>
                                    </p:anim>
                                    <p:anim calcmode="lin" valueType="num">
                                      <p:cBhvr>
                                        <p:cTn id="179" dur="2000" fill="hold"/>
                                        <p:tgtEl>
                                          <p:spTgt spid="3"/>
                                        </p:tgtEl>
                                        <p:attrNameLst>
                                          <p:attrName>ppt_y</p:attrName>
                                        </p:attrNameLst>
                                      </p:cBhvr>
                                      <p:tavLst>
                                        <p:tav tm="0">
                                          <p:val>
                                            <p:strVal val="#ppt_y-#ppt_h/2"/>
                                          </p:val>
                                        </p:tav>
                                        <p:tav tm="100000">
                                          <p:val>
                                            <p:strVal val="#ppt_y"/>
                                          </p:val>
                                        </p:tav>
                                      </p:tavLst>
                                    </p:anim>
                                    <p:anim calcmode="lin" valueType="num">
                                      <p:cBhvr>
                                        <p:cTn id="180" dur="2000" fill="hold"/>
                                        <p:tgtEl>
                                          <p:spTgt spid="3"/>
                                        </p:tgtEl>
                                        <p:attrNameLst>
                                          <p:attrName>ppt_w</p:attrName>
                                        </p:attrNameLst>
                                      </p:cBhvr>
                                      <p:tavLst>
                                        <p:tav tm="0">
                                          <p:val>
                                            <p:strVal val="#ppt_w"/>
                                          </p:val>
                                        </p:tav>
                                        <p:tav tm="100000">
                                          <p:val>
                                            <p:strVal val="#ppt_w"/>
                                          </p:val>
                                        </p:tav>
                                      </p:tavLst>
                                    </p:anim>
                                    <p:anim calcmode="lin" valueType="num">
                                      <p:cBhvr>
                                        <p:cTn id="181" dur="2000" fill="hold"/>
                                        <p:tgtEl>
                                          <p:spTgt spid="3"/>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3"/>
                                        </p:tgtEl>
                                        <p:attrNameLst>
                                          <p:attrName>style.visibility</p:attrName>
                                        </p:attrNameLst>
                                      </p:cBhvr>
                                      <p:to>
                                        <p:strVal val="visible"/>
                                      </p:to>
                                    </p:set>
                                    <p:animEffect transition="in" filter="barn(outVertical)">
                                      <p:cBhvr>
                                        <p:cTn id="18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500034" y="571486"/>
            <a:ext cx="3643338" cy="2062103"/>
          </a:xfrm>
          <a:prstGeom prst="rect">
            <a:avLst/>
          </a:prstGeom>
          <a:noFill/>
        </p:spPr>
        <p:txBody>
          <a:bodyPr wrap="square" rtlCol="0">
            <a:spAutoFit/>
          </a:bodyPr>
          <a:lstStyle/>
          <a:p>
            <a:pPr fontAlgn="base"/>
            <a:r>
              <a:rPr lang="es-PE" sz="1600" b="1" dirty="0" smtClean="0">
                <a:solidFill>
                  <a:srgbClr val="FFFF00"/>
                </a:solidFill>
                <a:effectLst>
                  <a:outerShdw blurRad="38100" dist="38100" dir="2700000" algn="tl">
                    <a:srgbClr val="000000">
                      <a:alpha val="43137"/>
                    </a:srgbClr>
                  </a:outerShdw>
                </a:effectLst>
              </a:rPr>
              <a:t>                         Estilos de yoga</a:t>
            </a:r>
          </a:p>
          <a:p>
            <a:pPr fontAlgn="base"/>
            <a:r>
              <a:rPr lang="es-PE" sz="1600" dirty="0" smtClean="0">
                <a:solidFill>
                  <a:srgbClr val="FFFF00"/>
                </a:solidFill>
                <a:effectLst>
                  <a:outerShdw blurRad="38100" dist="38100" dir="2700000" algn="tl">
                    <a:srgbClr val="000000">
                      <a:alpha val="43137"/>
                    </a:srgbClr>
                  </a:outerShdw>
                </a:effectLst>
              </a:rPr>
              <a:t>Existen muchos tipos o estilos distintos de yoga. Estos varían de leves a más intensos. Algunos de los estilos más populares de yoga son:</a:t>
            </a:r>
          </a:p>
          <a:p>
            <a:pPr lvl="0" fontAlgn="base"/>
            <a:r>
              <a:rPr lang="es-PE" sz="1600" dirty="0" err="1" smtClean="0">
                <a:solidFill>
                  <a:srgbClr val="FFFF00"/>
                </a:solidFill>
                <a:effectLst>
                  <a:outerShdw blurRad="38100" dist="38100" dir="2700000" algn="tl">
                    <a:srgbClr val="000000">
                      <a:alpha val="43137"/>
                    </a:srgbClr>
                  </a:outerShdw>
                </a:effectLst>
              </a:rPr>
              <a:t>Ashtanga</a:t>
            </a:r>
            <a:r>
              <a:rPr lang="es-PE" sz="1600" dirty="0" smtClean="0">
                <a:solidFill>
                  <a:srgbClr val="FFFF00"/>
                </a:solidFill>
                <a:effectLst>
                  <a:outerShdw blurRad="38100" dist="38100" dir="2700000" algn="tl">
                    <a:srgbClr val="000000">
                      <a:alpha val="43137"/>
                    </a:srgbClr>
                  </a:outerShdw>
                </a:effectLst>
              </a:rPr>
              <a:t>  o yoga de poder. Este tipo de yoga ofrece un ejercicio más exigente. En estas clases, usted se mueve rápidamente de una postura a otra.</a:t>
            </a:r>
          </a:p>
          <a:p>
            <a:pPr algn="ctr"/>
            <a:endParaRPr lang="es-PE" sz="1600"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00228E"/>
            </a:gs>
            <a:gs pos="50000">
              <a:schemeClr val="bg1">
                <a:lumMod val="95000"/>
                <a:shade val="67500"/>
                <a:satMod val="115000"/>
              </a:schemeClr>
            </a:gs>
            <a:gs pos="100000">
              <a:schemeClr val="bg1">
                <a:lumMod val="9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jo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0"/>
            <a:ext cx="1357322" cy="1214446"/>
          </a:xfrm>
          <a:prstGeom prst="rect">
            <a:avLst/>
          </a:prstGeom>
          <a:effectLst>
            <a:reflection blurRad="6350" stA="50000" endA="300" endPos="90000" dir="5400000" sy="-100000" algn="bl" rotWithShape="0"/>
          </a:effectLst>
        </p:spPr>
      </p:pic>
      <p:pic>
        <p:nvPicPr>
          <p:cNvPr id="5" name="4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0"/>
            <a:ext cx="1581160" cy="1214446"/>
          </a:xfrm>
          <a:prstGeom prst="rect">
            <a:avLst/>
          </a:prstGeom>
          <a:effectLst>
            <a:reflection blurRad="6350" stA="50000" endA="300" endPos="90000" dir="5400000" sy="-100000" algn="bl" rotWithShape="0"/>
          </a:effectLst>
        </p:spPr>
      </p:pic>
      <p:pic>
        <p:nvPicPr>
          <p:cNvPr id="6" name="5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571486"/>
            <a:ext cx="1357322" cy="1214446"/>
          </a:xfrm>
          <a:prstGeom prst="rect">
            <a:avLst/>
          </a:prstGeom>
          <a:effectLst>
            <a:reflection blurRad="6350" stA="50000" endA="300" endPos="90000" dir="5400000" sy="-100000" algn="bl" rotWithShape="0"/>
          </a:effectLst>
        </p:spPr>
      </p:pic>
      <p:pic>
        <p:nvPicPr>
          <p:cNvPr id="7" name="6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571486"/>
            <a:ext cx="1581160" cy="1214446"/>
          </a:xfrm>
          <a:prstGeom prst="rect">
            <a:avLst/>
          </a:prstGeom>
          <a:effectLst>
            <a:reflection blurRad="6350" stA="50000" endA="300" endPos="90000" dir="5400000" sy="-100000" algn="bl" rotWithShape="0"/>
          </a:effectLst>
        </p:spPr>
      </p:pic>
      <p:pic>
        <p:nvPicPr>
          <p:cNvPr id="8" name="7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1143008"/>
            <a:ext cx="1357322" cy="1214446"/>
          </a:xfrm>
          <a:prstGeom prst="rect">
            <a:avLst/>
          </a:prstGeom>
          <a:effectLst>
            <a:reflection blurRad="6350" stA="50000" endA="300" endPos="90000" dir="5400000" sy="-100000" algn="bl" rotWithShape="0"/>
          </a:effectLst>
        </p:spPr>
      </p:pic>
      <p:pic>
        <p:nvPicPr>
          <p:cNvPr id="9" name="8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1143008"/>
            <a:ext cx="1581160" cy="1214446"/>
          </a:xfrm>
          <a:prstGeom prst="rect">
            <a:avLst/>
          </a:prstGeom>
          <a:effectLst>
            <a:reflection blurRad="6350" stA="50000" endA="300" endPos="90000" dir="5400000" sy="-100000" algn="bl" rotWithShape="0"/>
          </a:effectLst>
        </p:spPr>
      </p:pic>
      <p:pic>
        <p:nvPicPr>
          <p:cNvPr id="10" name="9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1714494"/>
            <a:ext cx="1357322" cy="1214446"/>
          </a:xfrm>
          <a:prstGeom prst="rect">
            <a:avLst/>
          </a:prstGeom>
          <a:effectLst>
            <a:reflection blurRad="6350" stA="50000" endA="300" endPos="90000" dir="5400000" sy="-100000" algn="bl" rotWithShape="0"/>
          </a:effectLst>
        </p:spPr>
      </p:pic>
      <p:pic>
        <p:nvPicPr>
          <p:cNvPr id="11" name="10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1714494"/>
            <a:ext cx="1581160" cy="1214446"/>
          </a:xfrm>
          <a:prstGeom prst="rect">
            <a:avLst/>
          </a:prstGeom>
          <a:effectLst>
            <a:reflection blurRad="6350" stA="50000" endA="300" endPos="90000" dir="5400000" sy="-100000" algn="bl" rotWithShape="0"/>
          </a:effectLst>
        </p:spPr>
      </p:pic>
      <p:pic>
        <p:nvPicPr>
          <p:cNvPr id="12" name="11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2286016"/>
            <a:ext cx="1357322" cy="1214446"/>
          </a:xfrm>
          <a:prstGeom prst="rect">
            <a:avLst/>
          </a:prstGeom>
          <a:effectLst>
            <a:reflection blurRad="6350" stA="50000" endA="300" endPos="90000" dir="5400000" sy="-100000" algn="bl" rotWithShape="0"/>
          </a:effectLst>
        </p:spPr>
      </p:pic>
      <p:pic>
        <p:nvPicPr>
          <p:cNvPr id="13" name="12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2286016"/>
            <a:ext cx="1581160" cy="1214446"/>
          </a:xfrm>
          <a:prstGeom prst="rect">
            <a:avLst/>
          </a:prstGeom>
          <a:effectLst>
            <a:reflection blurRad="6350" stA="50000" endA="300" endPos="90000" dir="5400000" sy="-100000" algn="bl" rotWithShape="0"/>
          </a:effectLst>
        </p:spPr>
      </p:pic>
      <p:pic>
        <p:nvPicPr>
          <p:cNvPr id="14" name="13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2857502"/>
            <a:ext cx="1357322" cy="1214446"/>
          </a:xfrm>
          <a:prstGeom prst="rect">
            <a:avLst/>
          </a:prstGeom>
          <a:effectLst>
            <a:reflection blurRad="6350" stA="50000" endA="300" endPos="90000" dir="5400000" sy="-100000" algn="bl" rotWithShape="0"/>
          </a:effectLst>
        </p:spPr>
      </p:pic>
      <p:pic>
        <p:nvPicPr>
          <p:cNvPr id="15" name="14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2857502"/>
            <a:ext cx="1581160" cy="1214446"/>
          </a:xfrm>
          <a:prstGeom prst="rect">
            <a:avLst/>
          </a:prstGeom>
          <a:effectLst>
            <a:reflection blurRad="6350" stA="50000" endA="300" endPos="90000" dir="5400000" sy="-100000" algn="bl" rotWithShape="0"/>
          </a:effectLst>
        </p:spPr>
      </p:pic>
      <p:pic>
        <p:nvPicPr>
          <p:cNvPr id="16" name="15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3357568"/>
            <a:ext cx="1357322" cy="1214446"/>
          </a:xfrm>
          <a:prstGeom prst="rect">
            <a:avLst/>
          </a:prstGeom>
          <a:effectLst>
            <a:reflection blurRad="6350" stA="50000" endA="300" endPos="90000" dir="5400000" sy="-100000" algn="bl" rotWithShape="0"/>
          </a:effectLst>
        </p:spPr>
      </p:pic>
      <p:pic>
        <p:nvPicPr>
          <p:cNvPr id="17" name="16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3357568"/>
            <a:ext cx="1581160" cy="1214446"/>
          </a:xfrm>
          <a:prstGeom prst="rect">
            <a:avLst/>
          </a:prstGeom>
          <a:effectLst>
            <a:reflection blurRad="6350" stA="50000" endA="300" endPos="90000" dir="5400000" sy="-100000" algn="bl" rotWithShape="0"/>
          </a:effectLst>
        </p:spPr>
      </p:pic>
      <p:pic>
        <p:nvPicPr>
          <p:cNvPr id="18" name="17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3929054"/>
            <a:ext cx="1357322" cy="1214446"/>
          </a:xfrm>
          <a:prstGeom prst="rect">
            <a:avLst/>
          </a:prstGeom>
          <a:effectLst>
            <a:reflection blurRad="6350" stA="50000" endA="300" endPos="90000" dir="5400000" sy="-100000" algn="bl" rotWithShape="0"/>
          </a:effectLst>
        </p:spPr>
      </p:pic>
      <p:pic>
        <p:nvPicPr>
          <p:cNvPr id="19" name="18 Imagen" descr="23951376907721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3143240" y="3929054"/>
            <a:ext cx="1581160" cy="1214446"/>
          </a:xfrm>
          <a:prstGeom prst="rect">
            <a:avLst/>
          </a:prstGeom>
          <a:effectLst>
            <a:reflection blurRad="6350" stA="50000" endA="300" endPos="90000" dir="5400000" sy="-100000" algn="bl" rotWithShape="0"/>
          </a:effectLst>
        </p:spPr>
      </p:pic>
      <p:sp>
        <p:nvSpPr>
          <p:cNvPr id="20" name="19 Rectángulo"/>
          <p:cNvSpPr/>
          <p:nvPr/>
        </p:nvSpPr>
        <p:spPr>
          <a:xfrm>
            <a:off x="-357222" y="-214332"/>
            <a:ext cx="9929882" cy="621510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ppt_y"/>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1+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1+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ppt_y"/>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1">
                <a:lumMod val="75000"/>
                <a:shade val="67500"/>
                <a:satMod val="115000"/>
              </a:schemeClr>
            </a:gs>
            <a:gs pos="100000">
              <a:schemeClr val="bg1">
                <a:lumMod val="75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yoga-bonne-humeur-posture-corbea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1" name="40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1" y="1"/>
            <a:ext cx="1000114" cy="1000114"/>
          </a:xfrm>
          <a:prstGeom prst="rect">
            <a:avLst/>
          </a:prstGeom>
          <a:effectLst>
            <a:reflection blurRad="6350" stA="50000" endA="300" endPos="90000" dir="5400000" sy="-100000" algn="bl" rotWithShape="0"/>
          </a:effectLst>
        </p:spPr>
      </p:pic>
      <p:pic>
        <p:nvPicPr>
          <p:cNvPr id="42" name="41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8143900" y="0"/>
            <a:ext cx="1000100" cy="1000114"/>
          </a:xfrm>
          <a:prstGeom prst="rect">
            <a:avLst/>
          </a:prstGeom>
          <a:effectLst>
            <a:reflection blurRad="6350" stA="50000" endA="300" endPos="90000" dir="5400000" sy="-100000" algn="bl" rotWithShape="0"/>
          </a:effectLst>
        </p:spPr>
      </p:pic>
      <p:pic>
        <p:nvPicPr>
          <p:cNvPr id="43" name="42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3571868" y="4143386"/>
            <a:ext cx="1000114" cy="1000114"/>
          </a:xfrm>
          <a:prstGeom prst="rect">
            <a:avLst/>
          </a:prstGeom>
          <a:effectLst>
            <a:reflection blurRad="6350" stA="50000" endA="300" endPos="90000" dir="5400000" sy="-100000" algn="bl" rotWithShape="0"/>
          </a:effectLst>
        </p:spPr>
      </p:pic>
      <p:pic>
        <p:nvPicPr>
          <p:cNvPr id="44" name="43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4572000" y="4143386"/>
            <a:ext cx="1000100" cy="1000114"/>
          </a:xfrm>
          <a:prstGeom prst="rect">
            <a:avLst/>
          </a:prstGeom>
          <a:effectLst>
            <a:reflection blurRad="6350" stA="50000" endA="300" endPos="90000" dir="5400000" sy="-100000" algn="bl" rotWithShape="0"/>
          </a:effectLst>
        </p:spPr>
      </p:pic>
      <p:pic>
        <p:nvPicPr>
          <p:cNvPr id="45" name="44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0" y="928676"/>
            <a:ext cx="1000114" cy="1000114"/>
          </a:xfrm>
          <a:prstGeom prst="rect">
            <a:avLst/>
          </a:prstGeom>
          <a:effectLst>
            <a:reflection blurRad="6350" stA="50000" endA="300" endPos="90000" dir="5400000" sy="-100000" algn="bl" rotWithShape="0"/>
          </a:effectLst>
        </p:spPr>
      </p:pic>
      <p:pic>
        <p:nvPicPr>
          <p:cNvPr id="46" name="45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285720" y="2071684"/>
            <a:ext cx="1000114" cy="1000114"/>
          </a:xfrm>
          <a:prstGeom prst="rect">
            <a:avLst/>
          </a:prstGeom>
          <a:effectLst>
            <a:reflection blurRad="6350" stA="50000" endA="300" endPos="90000" dir="5400000" sy="-100000" algn="bl" rotWithShape="0"/>
          </a:effectLst>
        </p:spPr>
      </p:pic>
      <p:pic>
        <p:nvPicPr>
          <p:cNvPr id="47" name="46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857224" y="2928940"/>
            <a:ext cx="1000114" cy="1000114"/>
          </a:xfrm>
          <a:prstGeom prst="rect">
            <a:avLst/>
          </a:prstGeom>
          <a:effectLst>
            <a:reflection blurRad="6350" stA="50000" endA="300" endPos="90000" dir="5400000" sy="-100000" algn="bl" rotWithShape="0"/>
          </a:effectLst>
        </p:spPr>
      </p:pic>
      <p:pic>
        <p:nvPicPr>
          <p:cNvPr id="48" name="47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1643042" y="3643320"/>
            <a:ext cx="1000114" cy="1000114"/>
          </a:xfrm>
          <a:prstGeom prst="rect">
            <a:avLst/>
          </a:prstGeom>
          <a:effectLst>
            <a:reflection blurRad="6350" stA="50000" endA="300" endPos="90000" dir="5400000" sy="-100000" algn="bl" rotWithShape="0"/>
          </a:effectLst>
        </p:spPr>
      </p:pic>
      <p:pic>
        <p:nvPicPr>
          <p:cNvPr id="49" name="48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a:off x="2571736" y="4000510"/>
            <a:ext cx="1000114" cy="1000114"/>
          </a:xfrm>
          <a:prstGeom prst="rect">
            <a:avLst/>
          </a:prstGeom>
          <a:effectLst>
            <a:reflection blurRad="6350" stA="50000" endA="300" endPos="90000" dir="5400000" sy="-100000" algn="bl" rotWithShape="0"/>
          </a:effectLst>
        </p:spPr>
      </p:pic>
      <p:pic>
        <p:nvPicPr>
          <p:cNvPr id="50" name="49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8001024" y="928676"/>
            <a:ext cx="1000100" cy="1000114"/>
          </a:xfrm>
          <a:prstGeom prst="rect">
            <a:avLst/>
          </a:prstGeom>
          <a:effectLst>
            <a:reflection blurRad="6350" stA="50000" endA="300" endPos="90000" dir="5400000" sy="-100000" algn="bl" rotWithShape="0"/>
          </a:effectLst>
        </p:spPr>
      </p:pic>
      <p:pic>
        <p:nvPicPr>
          <p:cNvPr id="51" name="50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8001024" y="2000246"/>
            <a:ext cx="1000100" cy="1000114"/>
          </a:xfrm>
          <a:prstGeom prst="rect">
            <a:avLst/>
          </a:prstGeom>
          <a:effectLst>
            <a:reflection blurRad="6350" stA="50000" endA="300" endPos="90000" dir="5400000" sy="-100000" algn="bl" rotWithShape="0"/>
          </a:effectLst>
        </p:spPr>
      </p:pic>
      <p:pic>
        <p:nvPicPr>
          <p:cNvPr id="52" name="51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7572396" y="2857502"/>
            <a:ext cx="1000100" cy="1000114"/>
          </a:xfrm>
          <a:prstGeom prst="rect">
            <a:avLst/>
          </a:prstGeom>
          <a:effectLst>
            <a:reflection blurRad="6350" stA="50000" endA="300" endPos="90000" dir="5400000" sy="-100000" algn="bl" rotWithShape="0"/>
          </a:effectLst>
        </p:spPr>
      </p:pic>
      <p:pic>
        <p:nvPicPr>
          <p:cNvPr id="53" name="52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6786578" y="3571882"/>
            <a:ext cx="1000100" cy="1000114"/>
          </a:xfrm>
          <a:prstGeom prst="rect">
            <a:avLst/>
          </a:prstGeom>
          <a:effectLst>
            <a:reflection blurRad="6350" stA="50000" endA="300" endPos="90000" dir="5400000" sy="-100000" algn="bl" rotWithShape="0"/>
          </a:effectLst>
        </p:spPr>
      </p:pic>
      <p:pic>
        <p:nvPicPr>
          <p:cNvPr id="54" name="53 Imagen" descr="cropped-Remolino.png"/>
          <p:cNvPicPr>
            <a:picLocks noChangeAspect="1"/>
          </p:cNvPicPr>
          <p:nvPr/>
        </p:nvPicPr>
        <p:blipFill>
          <a:blip r:embed="rId3">
            <a:duotone>
              <a:prstClr val="black"/>
              <a:srgbClr val="D9C3A5">
                <a:tint val="50000"/>
                <a:satMod val="180000"/>
              </a:srgbClr>
            </a:duotone>
            <a:lum contrast="40000"/>
          </a:blip>
          <a:stretch>
            <a:fillRect/>
          </a:stretch>
        </p:blipFill>
        <p:spPr>
          <a:xfrm flipH="1">
            <a:off x="5786446" y="4000510"/>
            <a:ext cx="1000100" cy="1000114"/>
          </a:xfrm>
          <a:prstGeom prst="rect">
            <a:avLst/>
          </a:prstGeom>
          <a:effectLst>
            <a:reflection blurRad="6350" stA="50000" endA="300" endPos="90000" dir="5400000" sy="-100000" algn="bl" rotWithShape="0"/>
          </a:effectLst>
        </p:spPr>
      </p:pic>
      <p:sp>
        <p:nvSpPr>
          <p:cNvPr id="17" name="16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1"/>
                                        </p:tgtEl>
                                        <p:attrNameLst>
                                          <p:attrName>style.visibility</p:attrName>
                                        </p:attrNameLst>
                                      </p:cBhvr>
                                      <p:to>
                                        <p:strVal val="visible"/>
                                      </p:to>
                                    </p:set>
                                    <p:anim calcmode="lin" valueType="num">
                                      <p:cBhvr additive="base">
                                        <p:cTn id="9" dur="2000" fill="hold"/>
                                        <p:tgtEl>
                                          <p:spTgt spid="41"/>
                                        </p:tgtEl>
                                        <p:attrNameLst>
                                          <p:attrName>ppt_x</p:attrName>
                                        </p:attrNameLst>
                                      </p:cBhvr>
                                      <p:tavLst>
                                        <p:tav tm="0">
                                          <p:val>
                                            <p:strVal val="1+#ppt_w/2"/>
                                          </p:val>
                                        </p:tav>
                                        <p:tav tm="100000">
                                          <p:val>
                                            <p:strVal val="#ppt_x"/>
                                          </p:val>
                                        </p:tav>
                                      </p:tavLst>
                                    </p:anim>
                                    <p:anim calcmode="lin" valueType="num">
                                      <p:cBhvr additive="base">
                                        <p:cTn id="10" dur="2000" fill="hold"/>
                                        <p:tgtEl>
                                          <p:spTgt spid="41"/>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2000" fill="hold"/>
                                        <p:tgtEl>
                                          <p:spTgt spid="43"/>
                                        </p:tgtEl>
                                        <p:attrNameLst>
                                          <p:attrName>ppt_x</p:attrName>
                                        </p:attrNameLst>
                                      </p:cBhvr>
                                      <p:tavLst>
                                        <p:tav tm="0">
                                          <p:val>
                                            <p:strVal val="1+#ppt_w/2"/>
                                          </p:val>
                                        </p:tav>
                                        <p:tav tm="100000">
                                          <p:val>
                                            <p:strVal val="#ppt_x"/>
                                          </p:val>
                                        </p:tav>
                                      </p:tavLst>
                                    </p:anim>
                                    <p:anim calcmode="lin" valueType="num">
                                      <p:cBhvr additive="base">
                                        <p:cTn id="14" dur="2000" fill="hold"/>
                                        <p:tgtEl>
                                          <p:spTgt spid="43"/>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2000" fill="hold"/>
                                        <p:tgtEl>
                                          <p:spTgt spid="45"/>
                                        </p:tgtEl>
                                        <p:attrNameLst>
                                          <p:attrName>ppt_x</p:attrName>
                                        </p:attrNameLst>
                                      </p:cBhvr>
                                      <p:tavLst>
                                        <p:tav tm="0">
                                          <p:val>
                                            <p:strVal val="1+#ppt_w/2"/>
                                          </p:val>
                                        </p:tav>
                                        <p:tav tm="100000">
                                          <p:val>
                                            <p:strVal val="#ppt_x"/>
                                          </p:val>
                                        </p:tav>
                                      </p:tavLst>
                                    </p:anim>
                                    <p:anim calcmode="lin" valueType="num">
                                      <p:cBhvr additive="base">
                                        <p:cTn id="18" dur="2000" fill="hold"/>
                                        <p:tgtEl>
                                          <p:spTgt spid="4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2000" fill="hold"/>
                                        <p:tgtEl>
                                          <p:spTgt spid="46"/>
                                        </p:tgtEl>
                                        <p:attrNameLst>
                                          <p:attrName>ppt_x</p:attrName>
                                        </p:attrNameLst>
                                      </p:cBhvr>
                                      <p:tavLst>
                                        <p:tav tm="0">
                                          <p:val>
                                            <p:strVal val="1+#ppt_w/2"/>
                                          </p:val>
                                        </p:tav>
                                        <p:tav tm="100000">
                                          <p:val>
                                            <p:strVal val="#ppt_x"/>
                                          </p:val>
                                        </p:tav>
                                      </p:tavLst>
                                    </p:anim>
                                    <p:anim calcmode="lin" valueType="num">
                                      <p:cBhvr additive="base">
                                        <p:cTn id="22" dur="2000" fill="hold"/>
                                        <p:tgtEl>
                                          <p:spTgt spid="4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000" fill="hold"/>
                                        <p:tgtEl>
                                          <p:spTgt spid="47"/>
                                        </p:tgtEl>
                                        <p:attrNameLst>
                                          <p:attrName>ppt_x</p:attrName>
                                        </p:attrNameLst>
                                      </p:cBhvr>
                                      <p:tavLst>
                                        <p:tav tm="0">
                                          <p:val>
                                            <p:strVal val="1+#ppt_w/2"/>
                                          </p:val>
                                        </p:tav>
                                        <p:tav tm="100000">
                                          <p:val>
                                            <p:strVal val="#ppt_x"/>
                                          </p:val>
                                        </p:tav>
                                      </p:tavLst>
                                    </p:anim>
                                    <p:anim calcmode="lin" valueType="num">
                                      <p:cBhvr additive="base">
                                        <p:cTn id="26" dur="2000" fill="hold"/>
                                        <p:tgtEl>
                                          <p:spTgt spid="4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2000" fill="hold"/>
                                        <p:tgtEl>
                                          <p:spTgt spid="48"/>
                                        </p:tgtEl>
                                        <p:attrNameLst>
                                          <p:attrName>ppt_x</p:attrName>
                                        </p:attrNameLst>
                                      </p:cBhvr>
                                      <p:tavLst>
                                        <p:tav tm="0">
                                          <p:val>
                                            <p:strVal val="1+#ppt_w/2"/>
                                          </p:val>
                                        </p:tav>
                                        <p:tav tm="100000">
                                          <p:val>
                                            <p:strVal val="#ppt_x"/>
                                          </p:val>
                                        </p:tav>
                                      </p:tavLst>
                                    </p:anim>
                                    <p:anim calcmode="lin" valueType="num">
                                      <p:cBhvr additive="base">
                                        <p:cTn id="30" dur="2000" fill="hold"/>
                                        <p:tgtEl>
                                          <p:spTgt spid="4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2000" fill="hold"/>
                                        <p:tgtEl>
                                          <p:spTgt spid="49"/>
                                        </p:tgtEl>
                                        <p:attrNameLst>
                                          <p:attrName>ppt_x</p:attrName>
                                        </p:attrNameLst>
                                      </p:cBhvr>
                                      <p:tavLst>
                                        <p:tav tm="0">
                                          <p:val>
                                            <p:strVal val="1+#ppt_w/2"/>
                                          </p:val>
                                        </p:tav>
                                        <p:tav tm="100000">
                                          <p:val>
                                            <p:strVal val="#ppt_x"/>
                                          </p:val>
                                        </p:tav>
                                      </p:tavLst>
                                    </p:anim>
                                    <p:anim calcmode="lin" valueType="num">
                                      <p:cBhvr additive="base">
                                        <p:cTn id="34" dur="2000" fill="hold"/>
                                        <p:tgtEl>
                                          <p:spTgt spid="4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2000" fill="hold"/>
                                        <p:tgtEl>
                                          <p:spTgt spid="42"/>
                                        </p:tgtEl>
                                        <p:attrNameLst>
                                          <p:attrName>ppt_x</p:attrName>
                                        </p:attrNameLst>
                                      </p:cBhvr>
                                      <p:tavLst>
                                        <p:tav tm="0">
                                          <p:val>
                                            <p:strVal val="0-#ppt_w/2"/>
                                          </p:val>
                                        </p:tav>
                                        <p:tav tm="100000">
                                          <p:val>
                                            <p:strVal val="#ppt_x"/>
                                          </p:val>
                                        </p:tav>
                                      </p:tavLst>
                                    </p:anim>
                                    <p:anim calcmode="lin" valueType="num">
                                      <p:cBhvr additive="base">
                                        <p:cTn id="38" dur="2000" fill="hold"/>
                                        <p:tgtEl>
                                          <p:spTgt spid="4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2000" fill="hold"/>
                                        <p:tgtEl>
                                          <p:spTgt spid="44"/>
                                        </p:tgtEl>
                                        <p:attrNameLst>
                                          <p:attrName>ppt_x</p:attrName>
                                        </p:attrNameLst>
                                      </p:cBhvr>
                                      <p:tavLst>
                                        <p:tav tm="0">
                                          <p:val>
                                            <p:strVal val="0-#ppt_w/2"/>
                                          </p:val>
                                        </p:tav>
                                        <p:tav tm="100000">
                                          <p:val>
                                            <p:strVal val="#ppt_x"/>
                                          </p:val>
                                        </p:tav>
                                      </p:tavLst>
                                    </p:anim>
                                    <p:anim calcmode="lin" valueType="num">
                                      <p:cBhvr additive="base">
                                        <p:cTn id="42" dur="2000" fill="hold"/>
                                        <p:tgtEl>
                                          <p:spTgt spid="4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2000" fill="hold"/>
                                        <p:tgtEl>
                                          <p:spTgt spid="50"/>
                                        </p:tgtEl>
                                        <p:attrNameLst>
                                          <p:attrName>ppt_x</p:attrName>
                                        </p:attrNameLst>
                                      </p:cBhvr>
                                      <p:tavLst>
                                        <p:tav tm="0">
                                          <p:val>
                                            <p:strVal val="0-#ppt_w/2"/>
                                          </p:val>
                                        </p:tav>
                                        <p:tav tm="100000">
                                          <p:val>
                                            <p:strVal val="#ppt_x"/>
                                          </p:val>
                                        </p:tav>
                                      </p:tavLst>
                                    </p:anim>
                                    <p:anim calcmode="lin" valueType="num">
                                      <p:cBhvr additive="base">
                                        <p:cTn id="46" dur="2000" fill="hold"/>
                                        <p:tgtEl>
                                          <p:spTgt spid="5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2000" fill="hold"/>
                                        <p:tgtEl>
                                          <p:spTgt spid="51"/>
                                        </p:tgtEl>
                                        <p:attrNameLst>
                                          <p:attrName>ppt_x</p:attrName>
                                        </p:attrNameLst>
                                      </p:cBhvr>
                                      <p:tavLst>
                                        <p:tav tm="0">
                                          <p:val>
                                            <p:strVal val="0-#ppt_w/2"/>
                                          </p:val>
                                        </p:tav>
                                        <p:tav tm="100000">
                                          <p:val>
                                            <p:strVal val="#ppt_x"/>
                                          </p:val>
                                        </p:tav>
                                      </p:tavLst>
                                    </p:anim>
                                    <p:anim calcmode="lin" valueType="num">
                                      <p:cBhvr additive="base">
                                        <p:cTn id="50" dur="2000" fill="hold"/>
                                        <p:tgtEl>
                                          <p:spTgt spid="5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additive="base">
                                        <p:cTn id="53" dur="2000" fill="hold"/>
                                        <p:tgtEl>
                                          <p:spTgt spid="52"/>
                                        </p:tgtEl>
                                        <p:attrNameLst>
                                          <p:attrName>ppt_x</p:attrName>
                                        </p:attrNameLst>
                                      </p:cBhvr>
                                      <p:tavLst>
                                        <p:tav tm="0">
                                          <p:val>
                                            <p:strVal val="0-#ppt_w/2"/>
                                          </p:val>
                                        </p:tav>
                                        <p:tav tm="100000">
                                          <p:val>
                                            <p:strVal val="#ppt_x"/>
                                          </p:val>
                                        </p:tav>
                                      </p:tavLst>
                                    </p:anim>
                                    <p:anim calcmode="lin" valueType="num">
                                      <p:cBhvr additive="base">
                                        <p:cTn id="54" dur="2000" fill="hold"/>
                                        <p:tgtEl>
                                          <p:spTgt spid="52"/>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2000" fill="hold"/>
                                        <p:tgtEl>
                                          <p:spTgt spid="53"/>
                                        </p:tgtEl>
                                        <p:attrNameLst>
                                          <p:attrName>ppt_x</p:attrName>
                                        </p:attrNameLst>
                                      </p:cBhvr>
                                      <p:tavLst>
                                        <p:tav tm="0">
                                          <p:val>
                                            <p:strVal val="0-#ppt_w/2"/>
                                          </p:val>
                                        </p:tav>
                                        <p:tav tm="100000">
                                          <p:val>
                                            <p:strVal val="#ppt_x"/>
                                          </p:val>
                                        </p:tav>
                                      </p:tavLst>
                                    </p:anim>
                                    <p:anim calcmode="lin" valueType="num">
                                      <p:cBhvr additive="base">
                                        <p:cTn id="58" dur="2000" fill="hold"/>
                                        <p:tgtEl>
                                          <p:spTgt spid="5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2000" fill="hold"/>
                                        <p:tgtEl>
                                          <p:spTgt spid="54"/>
                                        </p:tgtEl>
                                        <p:attrNameLst>
                                          <p:attrName>ppt_x</p:attrName>
                                        </p:attrNameLst>
                                      </p:cBhvr>
                                      <p:tavLst>
                                        <p:tav tm="0">
                                          <p:val>
                                            <p:strVal val="0-#ppt_w/2"/>
                                          </p:val>
                                        </p:tav>
                                        <p:tav tm="100000">
                                          <p:val>
                                            <p:strVal val="#ppt_x"/>
                                          </p:val>
                                        </p:tav>
                                      </p:tavLst>
                                    </p:anim>
                                    <p:anim calcmode="lin" valueType="num">
                                      <p:cBhvr additive="base">
                                        <p:cTn id="62" dur="2000" fill="hold"/>
                                        <p:tgtEl>
                                          <p:spTgt spid="54"/>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5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5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5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4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4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4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8"/>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49"/>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1"/>
                                        </p:tgtEl>
                                        <p:attrNameLst>
                                          <p:attrName>ppt_x</p:attrName>
                                        </p:attrNameLst>
                                      </p:cBhvr>
                                      <p:tavLst>
                                        <p:tav tm="0">
                                          <p:val>
                                            <p:strVal val="ppt_x"/>
                                          </p:val>
                                        </p:tav>
                                        <p:tav tm="100000">
                                          <p:val>
                                            <p:strVal val="1+ppt_w/2"/>
                                          </p:val>
                                        </p:tav>
                                      </p:tavLst>
                                    </p:anim>
                                    <p:anim calcmode="lin" valueType="num">
                                      <p:cBhvr additive="base">
                                        <p:cTn id="94" dur="2000"/>
                                        <p:tgtEl>
                                          <p:spTgt spid="41"/>
                                        </p:tgtEl>
                                        <p:attrNameLst>
                                          <p:attrName>ppt_y</p:attrName>
                                        </p:attrNameLst>
                                      </p:cBhvr>
                                      <p:tavLst>
                                        <p:tav tm="0">
                                          <p:val>
                                            <p:strVal val="ppt_y"/>
                                          </p:val>
                                        </p:tav>
                                        <p:tav tm="100000">
                                          <p:val>
                                            <p:strVal val="1+ppt_h/2"/>
                                          </p:val>
                                        </p:tav>
                                      </p:tavLst>
                                    </p:anim>
                                    <p:set>
                                      <p:cBhvr>
                                        <p:cTn id="95" dur="1" fill="hold">
                                          <p:stCondLst>
                                            <p:cond delay="1999"/>
                                          </p:stCondLst>
                                        </p:cTn>
                                        <p:tgtEl>
                                          <p:spTgt spid="4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3"/>
                                        </p:tgtEl>
                                        <p:attrNameLst>
                                          <p:attrName>ppt_x</p:attrName>
                                        </p:attrNameLst>
                                      </p:cBhvr>
                                      <p:tavLst>
                                        <p:tav tm="0">
                                          <p:val>
                                            <p:strVal val="ppt_x"/>
                                          </p:val>
                                        </p:tav>
                                        <p:tav tm="100000">
                                          <p:val>
                                            <p:strVal val="1+ppt_w/2"/>
                                          </p:val>
                                        </p:tav>
                                      </p:tavLst>
                                    </p:anim>
                                    <p:anim calcmode="lin" valueType="num">
                                      <p:cBhvr additive="base">
                                        <p:cTn id="98" dur="2000"/>
                                        <p:tgtEl>
                                          <p:spTgt spid="43"/>
                                        </p:tgtEl>
                                        <p:attrNameLst>
                                          <p:attrName>ppt_y</p:attrName>
                                        </p:attrNameLst>
                                      </p:cBhvr>
                                      <p:tavLst>
                                        <p:tav tm="0">
                                          <p:val>
                                            <p:strVal val="ppt_y"/>
                                          </p:val>
                                        </p:tav>
                                        <p:tav tm="100000">
                                          <p:val>
                                            <p:strVal val="1+ppt_h/2"/>
                                          </p:val>
                                        </p:tav>
                                      </p:tavLst>
                                    </p:anim>
                                    <p:set>
                                      <p:cBhvr>
                                        <p:cTn id="99" dur="1" fill="hold">
                                          <p:stCondLst>
                                            <p:cond delay="1999"/>
                                          </p:stCondLst>
                                        </p:cTn>
                                        <p:tgtEl>
                                          <p:spTgt spid="4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45"/>
                                        </p:tgtEl>
                                        <p:attrNameLst>
                                          <p:attrName>ppt_x</p:attrName>
                                        </p:attrNameLst>
                                      </p:cBhvr>
                                      <p:tavLst>
                                        <p:tav tm="0">
                                          <p:val>
                                            <p:strVal val="ppt_x"/>
                                          </p:val>
                                        </p:tav>
                                        <p:tav tm="100000">
                                          <p:val>
                                            <p:strVal val="1+ppt_w/2"/>
                                          </p:val>
                                        </p:tav>
                                      </p:tavLst>
                                    </p:anim>
                                    <p:anim calcmode="lin" valueType="num">
                                      <p:cBhvr additive="base">
                                        <p:cTn id="102" dur="2000"/>
                                        <p:tgtEl>
                                          <p:spTgt spid="45"/>
                                        </p:tgtEl>
                                        <p:attrNameLst>
                                          <p:attrName>ppt_y</p:attrName>
                                        </p:attrNameLst>
                                      </p:cBhvr>
                                      <p:tavLst>
                                        <p:tav tm="0">
                                          <p:val>
                                            <p:strVal val="ppt_y"/>
                                          </p:val>
                                        </p:tav>
                                        <p:tav tm="100000">
                                          <p:val>
                                            <p:strVal val="1+ppt_h/2"/>
                                          </p:val>
                                        </p:tav>
                                      </p:tavLst>
                                    </p:anim>
                                    <p:set>
                                      <p:cBhvr>
                                        <p:cTn id="103" dur="1" fill="hold">
                                          <p:stCondLst>
                                            <p:cond delay="1999"/>
                                          </p:stCondLst>
                                        </p:cTn>
                                        <p:tgtEl>
                                          <p:spTgt spid="4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46"/>
                                        </p:tgtEl>
                                        <p:attrNameLst>
                                          <p:attrName>ppt_x</p:attrName>
                                        </p:attrNameLst>
                                      </p:cBhvr>
                                      <p:tavLst>
                                        <p:tav tm="0">
                                          <p:val>
                                            <p:strVal val="ppt_x"/>
                                          </p:val>
                                        </p:tav>
                                        <p:tav tm="100000">
                                          <p:val>
                                            <p:strVal val="1+ppt_w/2"/>
                                          </p:val>
                                        </p:tav>
                                      </p:tavLst>
                                    </p:anim>
                                    <p:anim calcmode="lin" valueType="num">
                                      <p:cBhvr additive="base">
                                        <p:cTn id="106" dur="2000"/>
                                        <p:tgtEl>
                                          <p:spTgt spid="46"/>
                                        </p:tgtEl>
                                        <p:attrNameLst>
                                          <p:attrName>ppt_y</p:attrName>
                                        </p:attrNameLst>
                                      </p:cBhvr>
                                      <p:tavLst>
                                        <p:tav tm="0">
                                          <p:val>
                                            <p:strVal val="ppt_y"/>
                                          </p:val>
                                        </p:tav>
                                        <p:tav tm="100000">
                                          <p:val>
                                            <p:strVal val="1+ppt_h/2"/>
                                          </p:val>
                                        </p:tav>
                                      </p:tavLst>
                                    </p:anim>
                                    <p:set>
                                      <p:cBhvr>
                                        <p:cTn id="107" dur="1" fill="hold">
                                          <p:stCondLst>
                                            <p:cond delay="1999"/>
                                          </p:stCondLst>
                                        </p:cTn>
                                        <p:tgtEl>
                                          <p:spTgt spid="4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47"/>
                                        </p:tgtEl>
                                        <p:attrNameLst>
                                          <p:attrName>ppt_x</p:attrName>
                                        </p:attrNameLst>
                                      </p:cBhvr>
                                      <p:tavLst>
                                        <p:tav tm="0">
                                          <p:val>
                                            <p:strVal val="ppt_x"/>
                                          </p:val>
                                        </p:tav>
                                        <p:tav tm="100000">
                                          <p:val>
                                            <p:strVal val="1+ppt_w/2"/>
                                          </p:val>
                                        </p:tav>
                                      </p:tavLst>
                                    </p:anim>
                                    <p:anim calcmode="lin" valueType="num">
                                      <p:cBhvr additive="base">
                                        <p:cTn id="110" dur="2000"/>
                                        <p:tgtEl>
                                          <p:spTgt spid="47"/>
                                        </p:tgtEl>
                                        <p:attrNameLst>
                                          <p:attrName>ppt_y</p:attrName>
                                        </p:attrNameLst>
                                      </p:cBhvr>
                                      <p:tavLst>
                                        <p:tav tm="0">
                                          <p:val>
                                            <p:strVal val="ppt_y"/>
                                          </p:val>
                                        </p:tav>
                                        <p:tav tm="100000">
                                          <p:val>
                                            <p:strVal val="1+ppt_h/2"/>
                                          </p:val>
                                        </p:tav>
                                      </p:tavLst>
                                    </p:anim>
                                    <p:set>
                                      <p:cBhvr>
                                        <p:cTn id="111" dur="1" fill="hold">
                                          <p:stCondLst>
                                            <p:cond delay="1999"/>
                                          </p:stCondLst>
                                        </p:cTn>
                                        <p:tgtEl>
                                          <p:spTgt spid="4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48"/>
                                        </p:tgtEl>
                                        <p:attrNameLst>
                                          <p:attrName>ppt_x</p:attrName>
                                        </p:attrNameLst>
                                      </p:cBhvr>
                                      <p:tavLst>
                                        <p:tav tm="0">
                                          <p:val>
                                            <p:strVal val="ppt_x"/>
                                          </p:val>
                                        </p:tav>
                                        <p:tav tm="100000">
                                          <p:val>
                                            <p:strVal val="1+ppt_w/2"/>
                                          </p:val>
                                        </p:tav>
                                      </p:tavLst>
                                    </p:anim>
                                    <p:anim calcmode="lin" valueType="num">
                                      <p:cBhvr additive="base">
                                        <p:cTn id="114" dur="2000"/>
                                        <p:tgtEl>
                                          <p:spTgt spid="48"/>
                                        </p:tgtEl>
                                        <p:attrNameLst>
                                          <p:attrName>ppt_y</p:attrName>
                                        </p:attrNameLst>
                                      </p:cBhvr>
                                      <p:tavLst>
                                        <p:tav tm="0">
                                          <p:val>
                                            <p:strVal val="ppt_y"/>
                                          </p:val>
                                        </p:tav>
                                        <p:tav tm="100000">
                                          <p:val>
                                            <p:strVal val="1+ppt_h/2"/>
                                          </p:val>
                                        </p:tav>
                                      </p:tavLst>
                                    </p:anim>
                                    <p:set>
                                      <p:cBhvr>
                                        <p:cTn id="115" dur="1" fill="hold">
                                          <p:stCondLst>
                                            <p:cond delay="1999"/>
                                          </p:stCondLst>
                                        </p:cTn>
                                        <p:tgtEl>
                                          <p:spTgt spid="4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49"/>
                                        </p:tgtEl>
                                        <p:attrNameLst>
                                          <p:attrName>ppt_x</p:attrName>
                                        </p:attrNameLst>
                                      </p:cBhvr>
                                      <p:tavLst>
                                        <p:tav tm="0">
                                          <p:val>
                                            <p:strVal val="ppt_x"/>
                                          </p:val>
                                        </p:tav>
                                        <p:tav tm="100000">
                                          <p:val>
                                            <p:strVal val="1+ppt_w/2"/>
                                          </p:val>
                                        </p:tav>
                                      </p:tavLst>
                                    </p:anim>
                                    <p:anim calcmode="lin" valueType="num">
                                      <p:cBhvr additive="base">
                                        <p:cTn id="118" dur="2000"/>
                                        <p:tgtEl>
                                          <p:spTgt spid="49"/>
                                        </p:tgtEl>
                                        <p:attrNameLst>
                                          <p:attrName>ppt_y</p:attrName>
                                        </p:attrNameLst>
                                      </p:cBhvr>
                                      <p:tavLst>
                                        <p:tav tm="0">
                                          <p:val>
                                            <p:strVal val="ppt_y"/>
                                          </p:val>
                                        </p:tav>
                                        <p:tav tm="100000">
                                          <p:val>
                                            <p:strVal val="1+ppt_h/2"/>
                                          </p:val>
                                        </p:tav>
                                      </p:tavLst>
                                    </p:anim>
                                    <p:set>
                                      <p:cBhvr>
                                        <p:cTn id="119" dur="1" fill="hold">
                                          <p:stCondLst>
                                            <p:cond delay="1999"/>
                                          </p:stCondLst>
                                        </p:cTn>
                                        <p:tgtEl>
                                          <p:spTgt spid="4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42"/>
                                        </p:tgtEl>
                                        <p:attrNameLst>
                                          <p:attrName>ppt_x</p:attrName>
                                        </p:attrNameLst>
                                      </p:cBhvr>
                                      <p:tavLst>
                                        <p:tav tm="0">
                                          <p:val>
                                            <p:strVal val="ppt_x"/>
                                          </p:val>
                                        </p:tav>
                                        <p:tav tm="100000">
                                          <p:val>
                                            <p:strVal val="0-ppt_w/2"/>
                                          </p:val>
                                        </p:tav>
                                      </p:tavLst>
                                    </p:anim>
                                    <p:anim calcmode="lin" valueType="num">
                                      <p:cBhvr additive="base">
                                        <p:cTn id="122" dur="2000"/>
                                        <p:tgtEl>
                                          <p:spTgt spid="42"/>
                                        </p:tgtEl>
                                        <p:attrNameLst>
                                          <p:attrName>ppt_y</p:attrName>
                                        </p:attrNameLst>
                                      </p:cBhvr>
                                      <p:tavLst>
                                        <p:tav tm="0">
                                          <p:val>
                                            <p:strVal val="ppt_y"/>
                                          </p:val>
                                        </p:tav>
                                        <p:tav tm="100000">
                                          <p:val>
                                            <p:strVal val="1+ppt_h/2"/>
                                          </p:val>
                                        </p:tav>
                                      </p:tavLst>
                                    </p:anim>
                                    <p:set>
                                      <p:cBhvr>
                                        <p:cTn id="123" dur="1" fill="hold">
                                          <p:stCondLst>
                                            <p:cond delay="1999"/>
                                          </p:stCondLst>
                                        </p:cTn>
                                        <p:tgtEl>
                                          <p:spTgt spid="4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44"/>
                                        </p:tgtEl>
                                        <p:attrNameLst>
                                          <p:attrName>ppt_x</p:attrName>
                                        </p:attrNameLst>
                                      </p:cBhvr>
                                      <p:tavLst>
                                        <p:tav tm="0">
                                          <p:val>
                                            <p:strVal val="ppt_x"/>
                                          </p:val>
                                        </p:tav>
                                        <p:tav tm="100000">
                                          <p:val>
                                            <p:strVal val="0-ppt_w/2"/>
                                          </p:val>
                                        </p:tav>
                                      </p:tavLst>
                                    </p:anim>
                                    <p:anim calcmode="lin" valueType="num">
                                      <p:cBhvr additive="base">
                                        <p:cTn id="126" dur="2000"/>
                                        <p:tgtEl>
                                          <p:spTgt spid="44"/>
                                        </p:tgtEl>
                                        <p:attrNameLst>
                                          <p:attrName>ppt_y</p:attrName>
                                        </p:attrNameLst>
                                      </p:cBhvr>
                                      <p:tavLst>
                                        <p:tav tm="0">
                                          <p:val>
                                            <p:strVal val="ppt_y"/>
                                          </p:val>
                                        </p:tav>
                                        <p:tav tm="100000">
                                          <p:val>
                                            <p:strVal val="1+ppt_h/2"/>
                                          </p:val>
                                        </p:tav>
                                      </p:tavLst>
                                    </p:anim>
                                    <p:set>
                                      <p:cBhvr>
                                        <p:cTn id="127" dur="1" fill="hold">
                                          <p:stCondLst>
                                            <p:cond delay="1999"/>
                                          </p:stCondLst>
                                        </p:cTn>
                                        <p:tgtEl>
                                          <p:spTgt spid="4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50"/>
                                        </p:tgtEl>
                                        <p:attrNameLst>
                                          <p:attrName>ppt_x</p:attrName>
                                        </p:attrNameLst>
                                      </p:cBhvr>
                                      <p:tavLst>
                                        <p:tav tm="0">
                                          <p:val>
                                            <p:strVal val="ppt_x"/>
                                          </p:val>
                                        </p:tav>
                                        <p:tav tm="100000">
                                          <p:val>
                                            <p:strVal val="0-ppt_w/2"/>
                                          </p:val>
                                        </p:tav>
                                      </p:tavLst>
                                    </p:anim>
                                    <p:anim calcmode="lin" valueType="num">
                                      <p:cBhvr additive="base">
                                        <p:cTn id="130" dur="2000"/>
                                        <p:tgtEl>
                                          <p:spTgt spid="50"/>
                                        </p:tgtEl>
                                        <p:attrNameLst>
                                          <p:attrName>ppt_y</p:attrName>
                                        </p:attrNameLst>
                                      </p:cBhvr>
                                      <p:tavLst>
                                        <p:tav tm="0">
                                          <p:val>
                                            <p:strVal val="ppt_y"/>
                                          </p:val>
                                        </p:tav>
                                        <p:tav tm="100000">
                                          <p:val>
                                            <p:strVal val="1+ppt_h/2"/>
                                          </p:val>
                                        </p:tav>
                                      </p:tavLst>
                                    </p:anim>
                                    <p:set>
                                      <p:cBhvr>
                                        <p:cTn id="131" dur="1" fill="hold">
                                          <p:stCondLst>
                                            <p:cond delay="1999"/>
                                          </p:stCondLst>
                                        </p:cTn>
                                        <p:tgtEl>
                                          <p:spTgt spid="50"/>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51"/>
                                        </p:tgtEl>
                                        <p:attrNameLst>
                                          <p:attrName>ppt_x</p:attrName>
                                        </p:attrNameLst>
                                      </p:cBhvr>
                                      <p:tavLst>
                                        <p:tav tm="0">
                                          <p:val>
                                            <p:strVal val="ppt_x"/>
                                          </p:val>
                                        </p:tav>
                                        <p:tav tm="100000">
                                          <p:val>
                                            <p:strVal val="0-ppt_w/2"/>
                                          </p:val>
                                        </p:tav>
                                      </p:tavLst>
                                    </p:anim>
                                    <p:anim calcmode="lin" valueType="num">
                                      <p:cBhvr additive="base">
                                        <p:cTn id="134" dur="2000"/>
                                        <p:tgtEl>
                                          <p:spTgt spid="51"/>
                                        </p:tgtEl>
                                        <p:attrNameLst>
                                          <p:attrName>ppt_y</p:attrName>
                                        </p:attrNameLst>
                                      </p:cBhvr>
                                      <p:tavLst>
                                        <p:tav tm="0">
                                          <p:val>
                                            <p:strVal val="ppt_y"/>
                                          </p:val>
                                        </p:tav>
                                        <p:tav tm="100000">
                                          <p:val>
                                            <p:strVal val="1+ppt_h/2"/>
                                          </p:val>
                                        </p:tav>
                                      </p:tavLst>
                                    </p:anim>
                                    <p:set>
                                      <p:cBhvr>
                                        <p:cTn id="135" dur="1" fill="hold">
                                          <p:stCondLst>
                                            <p:cond delay="1999"/>
                                          </p:stCondLst>
                                        </p:cTn>
                                        <p:tgtEl>
                                          <p:spTgt spid="51"/>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2"/>
                                        </p:tgtEl>
                                        <p:attrNameLst>
                                          <p:attrName>ppt_x</p:attrName>
                                        </p:attrNameLst>
                                      </p:cBhvr>
                                      <p:tavLst>
                                        <p:tav tm="0">
                                          <p:val>
                                            <p:strVal val="ppt_x"/>
                                          </p:val>
                                        </p:tav>
                                        <p:tav tm="100000">
                                          <p:val>
                                            <p:strVal val="0-ppt_w/2"/>
                                          </p:val>
                                        </p:tav>
                                      </p:tavLst>
                                    </p:anim>
                                    <p:anim calcmode="lin" valueType="num">
                                      <p:cBhvr additive="base">
                                        <p:cTn id="138" dur="2000"/>
                                        <p:tgtEl>
                                          <p:spTgt spid="52"/>
                                        </p:tgtEl>
                                        <p:attrNameLst>
                                          <p:attrName>ppt_y</p:attrName>
                                        </p:attrNameLst>
                                      </p:cBhvr>
                                      <p:tavLst>
                                        <p:tav tm="0">
                                          <p:val>
                                            <p:strVal val="ppt_y"/>
                                          </p:val>
                                        </p:tav>
                                        <p:tav tm="100000">
                                          <p:val>
                                            <p:strVal val="1+ppt_h/2"/>
                                          </p:val>
                                        </p:tav>
                                      </p:tavLst>
                                    </p:anim>
                                    <p:set>
                                      <p:cBhvr>
                                        <p:cTn id="139" dur="1" fill="hold">
                                          <p:stCondLst>
                                            <p:cond delay="1999"/>
                                          </p:stCondLst>
                                        </p:cTn>
                                        <p:tgtEl>
                                          <p:spTgt spid="52"/>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53"/>
                                        </p:tgtEl>
                                        <p:attrNameLst>
                                          <p:attrName>ppt_x</p:attrName>
                                        </p:attrNameLst>
                                      </p:cBhvr>
                                      <p:tavLst>
                                        <p:tav tm="0">
                                          <p:val>
                                            <p:strVal val="ppt_x"/>
                                          </p:val>
                                        </p:tav>
                                        <p:tav tm="100000">
                                          <p:val>
                                            <p:strVal val="0-ppt_w/2"/>
                                          </p:val>
                                        </p:tav>
                                      </p:tavLst>
                                    </p:anim>
                                    <p:anim calcmode="lin" valueType="num">
                                      <p:cBhvr additive="base">
                                        <p:cTn id="142" dur="2000"/>
                                        <p:tgtEl>
                                          <p:spTgt spid="53"/>
                                        </p:tgtEl>
                                        <p:attrNameLst>
                                          <p:attrName>ppt_y</p:attrName>
                                        </p:attrNameLst>
                                      </p:cBhvr>
                                      <p:tavLst>
                                        <p:tav tm="0">
                                          <p:val>
                                            <p:strVal val="ppt_y"/>
                                          </p:val>
                                        </p:tav>
                                        <p:tav tm="100000">
                                          <p:val>
                                            <p:strVal val="1+ppt_h/2"/>
                                          </p:val>
                                        </p:tav>
                                      </p:tavLst>
                                    </p:anim>
                                    <p:set>
                                      <p:cBhvr>
                                        <p:cTn id="143" dur="1" fill="hold">
                                          <p:stCondLst>
                                            <p:cond delay="1999"/>
                                          </p:stCondLst>
                                        </p:cTn>
                                        <p:tgtEl>
                                          <p:spTgt spid="5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54"/>
                                        </p:tgtEl>
                                        <p:attrNameLst>
                                          <p:attrName>ppt_x</p:attrName>
                                        </p:attrNameLst>
                                      </p:cBhvr>
                                      <p:tavLst>
                                        <p:tav tm="0">
                                          <p:val>
                                            <p:strVal val="ppt_x"/>
                                          </p:val>
                                        </p:tav>
                                        <p:tav tm="100000">
                                          <p:val>
                                            <p:strVal val="0-ppt_w/2"/>
                                          </p:val>
                                        </p:tav>
                                      </p:tavLst>
                                    </p:anim>
                                    <p:anim calcmode="lin" valueType="num">
                                      <p:cBhvr additive="base">
                                        <p:cTn id="146" dur="2000"/>
                                        <p:tgtEl>
                                          <p:spTgt spid="54"/>
                                        </p:tgtEl>
                                        <p:attrNameLst>
                                          <p:attrName>ppt_y</p:attrName>
                                        </p:attrNameLst>
                                      </p:cBhvr>
                                      <p:tavLst>
                                        <p:tav tm="0">
                                          <p:val>
                                            <p:strVal val="ppt_y"/>
                                          </p:val>
                                        </p:tav>
                                        <p:tav tm="100000">
                                          <p:val>
                                            <p:strVal val="1+ppt_h/2"/>
                                          </p:val>
                                        </p:tav>
                                      </p:tavLst>
                                    </p:anim>
                                    <p:set>
                                      <p:cBhvr>
                                        <p:cTn id="147" dur="1" fill="hold">
                                          <p:stCondLst>
                                            <p:cond delay="1999"/>
                                          </p:stCondLst>
                                        </p:cTn>
                                        <p:tgtEl>
                                          <p:spTgt spid="54"/>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3"/>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4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4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4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4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4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2"/>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44"/>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50"/>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5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5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54"/>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10"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across)">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511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mas-marian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0" y="0"/>
            <a:ext cx="1285852" cy="1285852"/>
          </a:xfrm>
          <a:prstGeom prst="rect">
            <a:avLst/>
          </a:prstGeom>
          <a:effectLst>
            <a:reflection blurRad="6350" stA="50000" endA="300" endPos="90000" dir="5400000" sy="-100000" algn="bl" rotWithShape="0"/>
          </a:effectLst>
        </p:spPr>
      </p:pic>
      <p:pic>
        <p:nvPicPr>
          <p:cNvPr id="5" name="4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7858148" y="0"/>
            <a:ext cx="1285852" cy="1285852"/>
          </a:xfrm>
          <a:prstGeom prst="rect">
            <a:avLst/>
          </a:prstGeom>
          <a:effectLst>
            <a:reflection blurRad="6350" stA="50000" endA="300" endPos="90000" dir="5400000" sy="-100000" algn="bl" rotWithShape="0"/>
          </a:effectLst>
        </p:spPr>
      </p:pic>
      <p:pic>
        <p:nvPicPr>
          <p:cNvPr id="6" name="5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3357554" y="3857648"/>
            <a:ext cx="1285852" cy="1285852"/>
          </a:xfrm>
          <a:prstGeom prst="rect">
            <a:avLst/>
          </a:prstGeom>
          <a:effectLst>
            <a:reflection blurRad="6350" stA="50000" endA="300" endPos="90000" dir="5400000" sy="-100000" algn="bl" rotWithShape="0"/>
          </a:effectLst>
        </p:spPr>
      </p:pic>
      <p:pic>
        <p:nvPicPr>
          <p:cNvPr id="7" name="6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4572000" y="3857648"/>
            <a:ext cx="1285852" cy="1285852"/>
          </a:xfrm>
          <a:prstGeom prst="rect">
            <a:avLst/>
          </a:prstGeom>
          <a:effectLst>
            <a:reflection blurRad="6350" stA="50000" endA="300" endPos="90000" dir="5400000" sy="-100000" algn="bl" rotWithShape="0"/>
          </a:effectLst>
        </p:spPr>
      </p:pic>
      <p:pic>
        <p:nvPicPr>
          <p:cNvPr id="8" name="7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642910" y="785800"/>
            <a:ext cx="1285852" cy="1285852"/>
          </a:xfrm>
          <a:prstGeom prst="rect">
            <a:avLst/>
          </a:prstGeom>
          <a:effectLst>
            <a:reflection blurRad="6350" stA="50000" endA="300" endPos="90000" dir="5400000" sy="-100000" algn="bl" rotWithShape="0"/>
          </a:effectLst>
        </p:spPr>
      </p:pic>
      <p:pic>
        <p:nvPicPr>
          <p:cNvPr id="9" name="8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1428728" y="1500180"/>
            <a:ext cx="1285852" cy="1285852"/>
          </a:xfrm>
          <a:prstGeom prst="rect">
            <a:avLst/>
          </a:prstGeom>
          <a:effectLst>
            <a:reflection blurRad="6350" stA="50000" endA="300" endPos="90000" dir="5400000" sy="-100000" algn="bl" rotWithShape="0"/>
          </a:effectLst>
        </p:spPr>
      </p:pic>
      <p:pic>
        <p:nvPicPr>
          <p:cNvPr id="10" name="9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2143108" y="2285998"/>
            <a:ext cx="1285852" cy="1285852"/>
          </a:xfrm>
          <a:prstGeom prst="rect">
            <a:avLst/>
          </a:prstGeom>
          <a:effectLst>
            <a:reflection blurRad="6350" stA="50000" endA="300" endPos="90000" dir="5400000" sy="-100000" algn="bl" rotWithShape="0"/>
          </a:effectLst>
        </p:spPr>
      </p:pic>
      <p:pic>
        <p:nvPicPr>
          <p:cNvPr id="11" name="10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2857488" y="3000378"/>
            <a:ext cx="1285852" cy="1285852"/>
          </a:xfrm>
          <a:prstGeom prst="rect">
            <a:avLst/>
          </a:prstGeom>
          <a:effectLst>
            <a:reflection blurRad="6350" stA="50000" endA="300" endPos="90000" dir="5400000" sy="-100000" algn="bl" rotWithShape="0"/>
          </a:effectLst>
        </p:spPr>
      </p:pic>
      <p:pic>
        <p:nvPicPr>
          <p:cNvPr id="12" name="11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5286380" y="3071816"/>
            <a:ext cx="1285852" cy="1285852"/>
          </a:xfrm>
          <a:prstGeom prst="rect">
            <a:avLst/>
          </a:prstGeom>
          <a:effectLst>
            <a:reflection blurRad="6350" stA="50000" endA="300" endPos="90000" dir="5400000" sy="-100000" algn="bl" rotWithShape="0"/>
          </a:effectLst>
        </p:spPr>
      </p:pic>
      <p:pic>
        <p:nvPicPr>
          <p:cNvPr id="13" name="12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6072198" y="2357436"/>
            <a:ext cx="1285852" cy="1285852"/>
          </a:xfrm>
          <a:prstGeom prst="rect">
            <a:avLst/>
          </a:prstGeom>
          <a:effectLst>
            <a:reflection blurRad="6350" stA="50000" endA="300" endPos="90000" dir="5400000" sy="-100000" algn="bl" rotWithShape="0"/>
          </a:effectLst>
        </p:spPr>
      </p:pic>
      <p:pic>
        <p:nvPicPr>
          <p:cNvPr id="14" name="13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6786578" y="1571618"/>
            <a:ext cx="1285852" cy="1285852"/>
          </a:xfrm>
          <a:prstGeom prst="rect">
            <a:avLst/>
          </a:prstGeom>
          <a:effectLst>
            <a:reflection blurRad="6350" stA="50000" endA="300" endPos="90000" dir="5400000" sy="-100000" algn="bl" rotWithShape="0"/>
          </a:effectLst>
        </p:spPr>
      </p:pic>
      <p:pic>
        <p:nvPicPr>
          <p:cNvPr id="15" name="14 Imagen" descr="cc95eec6c8feffd6f62dff3b848afd37.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7358082" y="785800"/>
            <a:ext cx="1285852" cy="1285852"/>
          </a:xfrm>
          <a:prstGeom prst="rect">
            <a:avLst/>
          </a:prstGeom>
          <a:effectLst>
            <a:reflection blurRad="6350" stA="50000" endA="300" endPos="90000" dir="5400000" sy="-100000" algn="bl" rotWithShape="0"/>
          </a:effectLst>
        </p:spPr>
      </p:pic>
      <p:sp>
        <p:nvSpPr>
          <p:cNvPr id="16" name="15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3"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linds(horizont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285720" y="571486"/>
            <a:ext cx="4357718" cy="2062103"/>
          </a:xfrm>
          <a:prstGeom prst="rect">
            <a:avLst/>
          </a:prstGeom>
          <a:noFill/>
        </p:spPr>
        <p:txBody>
          <a:bodyPr wrap="square" rtlCol="0">
            <a:spAutoFit/>
          </a:bodyPr>
          <a:lstStyle/>
          <a:p>
            <a:pPr lvl="0" algn="ctr" fontAlgn="base"/>
            <a:r>
              <a:rPr lang="es-PE" sz="1600" dirty="0" err="1" smtClean="0">
                <a:solidFill>
                  <a:srgbClr val="FFFF00"/>
                </a:solidFill>
                <a:effectLst>
                  <a:outerShdw blurRad="38100" dist="38100" dir="2700000" algn="tl">
                    <a:srgbClr val="000000">
                      <a:alpha val="43137"/>
                    </a:srgbClr>
                  </a:outerShdw>
                </a:effectLst>
              </a:rPr>
              <a:t>Bikram</a:t>
            </a:r>
            <a:r>
              <a:rPr lang="es-PE" sz="1600" dirty="0" smtClean="0">
                <a:solidFill>
                  <a:srgbClr val="FFFF00"/>
                </a:solidFill>
                <a:effectLst>
                  <a:outerShdw blurRad="38100" dist="38100" dir="2700000" algn="tl">
                    <a:srgbClr val="000000">
                      <a:alpha val="43137"/>
                    </a:srgbClr>
                  </a:outerShdw>
                </a:effectLst>
              </a:rPr>
              <a:t> o yoga caliente. Usted hace una serie de 26 poses en una habitación con una temperatura entre  95°F y 100°F (35°C y 37.8°C). El objetivo es calentar y estirar los músculos, ligamentos y tendones, y purificar el cuerpo a través del sudor.</a:t>
            </a:r>
          </a:p>
          <a:p>
            <a:pPr lvl="0" algn="ctr" fontAlgn="base"/>
            <a:r>
              <a:rPr lang="es-PE" sz="1600" dirty="0" err="1" smtClean="0">
                <a:solidFill>
                  <a:srgbClr val="FFFF00"/>
                </a:solidFill>
                <a:effectLst>
                  <a:outerShdw blurRad="38100" dist="38100" dir="2700000" algn="tl">
                    <a:srgbClr val="000000">
                      <a:alpha val="43137"/>
                    </a:srgbClr>
                  </a:outerShdw>
                </a:effectLst>
              </a:rPr>
              <a:t>Hatha</a:t>
            </a:r>
            <a:r>
              <a:rPr lang="es-PE" sz="1600" dirty="0" smtClean="0">
                <a:solidFill>
                  <a:srgbClr val="FFFF00"/>
                </a:solidFill>
                <a:effectLst>
                  <a:outerShdw blurRad="38100" dist="38100" dir="2700000" algn="tl">
                    <a:srgbClr val="000000">
                      <a:alpha val="43137"/>
                    </a:srgbClr>
                  </a:outerShdw>
                </a:effectLst>
              </a:rPr>
              <a:t> yoga. En ocasiones, este se utiliza como un término general para el yoga. </a:t>
            </a:r>
          </a:p>
          <a:p>
            <a:pPr lvl="0" algn="ctr" fontAlgn="base"/>
            <a:r>
              <a:rPr lang="es-PE" sz="1600" dirty="0" smtClean="0">
                <a:solidFill>
                  <a:srgbClr val="FFFF00"/>
                </a:solidFill>
                <a:effectLst>
                  <a:outerShdw blurRad="38100" dist="38100" dir="2700000" algn="tl">
                    <a:srgbClr val="000000">
                      <a:alpha val="43137"/>
                    </a:srgbClr>
                  </a:outerShdw>
                </a:effectLst>
              </a:rPr>
              <a:t>Normalmente incluye tanto respiración como posturas.</a:t>
            </a:r>
          </a:p>
          <a:p>
            <a:pPr algn="ctr"/>
            <a:endParaRPr lang="es-PE" sz="1600"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pexels-photo-31715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0" y="0"/>
            <a:ext cx="881195" cy="881195"/>
          </a:xfrm>
          <a:prstGeom prst="rect">
            <a:avLst/>
          </a:prstGeom>
        </p:spPr>
      </p:pic>
      <p:pic>
        <p:nvPicPr>
          <p:cNvPr id="5" name="4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0" y="4262305"/>
            <a:ext cx="881195" cy="881195"/>
          </a:xfrm>
          <a:prstGeom prst="rect">
            <a:avLst/>
          </a:prstGeom>
        </p:spPr>
      </p:pic>
      <p:pic>
        <p:nvPicPr>
          <p:cNvPr id="6" name="5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1714494"/>
            <a:ext cx="881195" cy="881195"/>
          </a:xfrm>
          <a:prstGeom prst="rect">
            <a:avLst/>
          </a:prstGeom>
        </p:spPr>
      </p:pic>
      <p:pic>
        <p:nvPicPr>
          <p:cNvPr id="7" name="6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2643188"/>
            <a:ext cx="881195" cy="881195"/>
          </a:xfrm>
          <a:prstGeom prst="rect">
            <a:avLst/>
          </a:prstGeom>
        </p:spPr>
      </p:pic>
      <p:pic>
        <p:nvPicPr>
          <p:cNvPr id="8" name="7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428610"/>
            <a:ext cx="881195" cy="881195"/>
          </a:xfrm>
          <a:prstGeom prst="rect">
            <a:avLst/>
          </a:prstGeom>
        </p:spPr>
      </p:pic>
      <p:pic>
        <p:nvPicPr>
          <p:cNvPr id="9" name="8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1714480" y="714362"/>
            <a:ext cx="881195" cy="881195"/>
          </a:xfrm>
          <a:prstGeom prst="rect">
            <a:avLst/>
          </a:prstGeom>
        </p:spPr>
      </p:pic>
      <p:pic>
        <p:nvPicPr>
          <p:cNvPr id="10" name="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1000114"/>
            <a:ext cx="881195" cy="881195"/>
          </a:xfrm>
          <a:prstGeom prst="rect">
            <a:avLst/>
          </a:prstGeom>
        </p:spPr>
      </p:pic>
      <p:pic>
        <p:nvPicPr>
          <p:cNvPr id="11" name="10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3428992" y="1285866"/>
            <a:ext cx="881195" cy="881195"/>
          </a:xfrm>
          <a:prstGeom prst="rect">
            <a:avLst/>
          </a:prstGeom>
        </p:spPr>
      </p:pic>
      <p:pic>
        <p:nvPicPr>
          <p:cNvPr id="12" name="1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86248" y="1428742"/>
            <a:ext cx="881195" cy="881195"/>
          </a:xfrm>
          <a:prstGeom prst="rect">
            <a:avLst/>
          </a:prstGeom>
        </p:spPr>
      </p:pic>
      <p:pic>
        <p:nvPicPr>
          <p:cNvPr id="13" name="12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5143504" y="1500180"/>
            <a:ext cx="881195" cy="881195"/>
          </a:xfrm>
          <a:prstGeom prst="rect">
            <a:avLst/>
          </a:prstGeom>
        </p:spPr>
      </p:pic>
      <p:pic>
        <p:nvPicPr>
          <p:cNvPr id="14" name="13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714494"/>
            <a:ext cx="881195" cy="881195"/>
          </a:xfrm>
          <a:prstGeom prst="rect">
            <a:avLst/>
          </a:prstGeom>
        </p:spPr>
      </p:pic>
      <p:pic>
        <p:nvPicPr>
          <p:cNvPr id="15" name="14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7215206" y="1714494"/>
            <a:ext cx="881195" cy="881195"/>
          </a:xfrm>
          <a:prstGeom prst="rect">
            <a:avLst/>
          </a:prstGeom>
        </p:spPr>
      </p:pic>
      <p:pic>
        <p:nvPicPr>
          <p:cNvPr id="16" name="15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7215206" y="2643188"/>
            <a:ext cx="881195" cy="881195"/>
          </a:xfrm>
          <a:prstGeom prst="rect">
            <a:avLst/>
          </a:prstGeom>
        </p:spPr>
      </p:pic>
      <p:pic>
        <p:nvPicPr>
          <p:cNvPr id="17" name="16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2571750"/>
            <a:ext cx="881195" cy="881195"/>
          </a:xfrm>
          <a:prstGeom prst="rect">
            <a:avLst/>
          </a:prstGeom>
        </p:spPr>
      </p:pic>
      <p:pic>
        <p:nvPicPr>
          <p:cNvPr id="18" name="17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3929072"/>
            <a:ext cx="881195" cy="881195"/>
          </a:xfrm>
          <a:prstGeom prst="rect">
            <a:avLst/>
          </a:prstGeom>
        </p:spPr>
      </p:pic>
      <p:pic>
        <p:nvPicPr>
          <p:cNvPr id="19" name="18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1714480" y="3643320"/>
            <a:ext cx="881195" cy="881195"/>
          </a:xfrm>
          <a:prstGeom prst="rect">
            <a:avLst/>
          </a:prstGeom>
        </p:spPr>
      </p:pic>
      <p:pic>
        <p:nvPicPr>
          <p:cNvPr id="20" name="1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3429006"/>
            <a:ext cx="881195" cy="881195"/>
          </a:xfrm>
          <a:prstGeom prst="rect">
            <a:avLst/>
          </a:prstGeom>
        </p:spPr>
      </p:pic>
      <p:pic>
        <p:nvPicPr>
          <p:cNvPr id="21" name="20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3357554" y="3286130"/>
            <a:ext cx="881195" cy="881195"/>
          </a:xfrm>
          <a:prstGeom prst="rect">
            <a:avLst/>
          </a:prstGeom>
        </p:spPr>
      </p:pic>
      <p:pic>
        <p:nvPicPr>
          <p:cNvPr id="22" name="2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14810" y="3000378"/>
            <a:ext cx="881195" cy="881195"/>
          </a:xfrm>
          <a:prstGeom prst="rect">
            <a:avLst/>
          </a:prstGeom>
        </p:spPr>
      </p:pic>
      <p:pic>
        <p:nvPicPr>
          <p:cNvPr id="23" name="22 Imagen" descr="171338-200.png"/>
          <p:cNvPicPr>
            <a:picLocks noChangeAspect="1"/>
          </p:cNvPicPr>
          <p:nvPr/>
        </p:nvPicPr>
        <p:blipFill>
          <a:blip r:embed="rId3">
            <a:duotone>
              <a:prstClr val="black"/>
              <a:schemeClr val="accent1">
                <a:tint val="45000"/>
                <a:satMod val="400000"/>
              </a:schemeClr>
            </a:duotone>
            <a:lum contrast="40000"/>
          </a:blip>
          <a:stretch>
            <a:fillRect/>
          </a:stretch>
        </p:blipFill>
        <p:spPr>
          <a:xfrm>
            <a:off x="5214942" y="2786064"/>
            <a:ext cx="881195" cy="881195"/>
          </a:xfrm>
          <a:prstGeom prst="rect">
            <a:avLst/>
          </a:prstGeom>
        </p:spPr>
      </p:pic>
      <p:sp>
        <p:nvSpPr>
          <p:cNvPr id="24" name="23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5"/>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0-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0-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1"/>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2"/>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3"/>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4"/>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6"/>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20000"/>
                <a:lumOff val="80000"/>
              </a:schemeClr>
            </a:gs>
            <a:gs pos="50000">
              <a:srgbClr val="007A37">
                <a:shade val="67500"/>
                <a:satMod val="115000"/>
              </a:srgbClr>
            </a:gs>
            <a:gs pos="100000">
              <a:srgbClr val="007A37">
                <a:shade val="100000"/>
                <a:satMod val="115000"/>
              </a:srgbClr>
            </a:gs>
          </a:gsLst>
          <a:lin ang="13500000" scaled="1"/>
          <a:tileRect/>
        </a:gradFill>
        <a:effectLst/>
      </p:bgPr>
    </p:bg>
    <p:spTree>
      <p:nvGrpSpPr>
        <p:cNvPr id="1" name=""/>
        <p:cNvGrpSpPr/>
        <p:nvPr/>
      </p:nvGrpSpPr>
      <p:grpSpPr>
        <a:xfrm>
          <a:off x="0" y="0"/>
          <a:ext cx="0" cy="0"/>
          <a:chOff x="0" y="0"/>
          <a:chExt cx="0" cy="0"/>
        </a:xfrm>
      </p:grpSpPr>
      <p:pic>
        <p:nvPicPr>
          <p:cNvPr id="2" name="1 Imagen" descr="YO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grayscl/>
            <a:lum contrast="40000"/>
          </a:blip>
          <a:stretch>
            <a:fillRect/>
          </a:stretch>
        </p:blipFill>
        <p:spPr>
          <a:xfrm>
            <a:off x="8286762" y="0"/>
            <a:ext cx="857238" cy="857238"/>
          </a:xfrm>
          <a:prstGeom prst="rect">
            <a:avLst/>
          </a:prstGeom>
          <a:effectLst>
            <a:reflection blurRad="6350" stA="50000" endA="300" endPos="90000" dir="5400000" sy="-100000" algn="bl" rotWithShape="0"/>
          </a:effectLst>
        </p:spPr>
      </p:pic>
      <p:pic>
        <p:nvPicPr>
          <p:cNvPr id="4" name="3 Imagen" descr="remolino1.png"/>
          <p:cNvPicPr>
            <a:picLocks noChangeAspect="1"/>
          </p:cNvPicPr>
          <p:nvPr/>
        </p:nvPicPr>
        <p:blipFill>
          <a:blip r:embed="rId3">
            <a:grayscl/>
            <a:lum contrast="40000"/>
          </a:blip>
          <a:stretch>
            <a:fillRect/>
          </a:stretch>
        </p:blipFill>
        <p:spPr>
          <a:xfrm>
            <a:off x="142844" y="4286262"/>
            <a:ext cx="857238" cy="857238"/>
          </a:xfrm>
          <a:prstGeom prst="rect">
            <a:avLst/>
          </a:prstGeom>
          <a:effectLst>
            <a:reflection blurRad="6350" stA="50000" endA="300" endPos="90000" dir="5400000" sy="-100000" algn="bl" rotWithShape="0"/>
          </a:effectLst>
        </p:spPr>
      </p:pic>
      <p:pic>
        <p:nvPicPr>
          <p:cNvPr id="5" name="4 Imagen" descr="remolino1.png"/>
          <p:cNvPicPr>
            <a:picLocks noChangeAspect="1"/>
          </p:cNvPicPr>
          <p:nvPr/>
        </p:nvPicPr>
        <p:blipFill>
          <a:blip r:embed="rId3">
            <a:grayscl/>
            <a:lum contrast="40000"/>
          </a:blip>
          <a:stretch>
            <a:fillRect/>
          </a:stretch>
        </p:blipFill>
        <p:spPr>
          <a:xfrm>
            <a:off x="7786710" y="642924"/>
            <a:ext cx="857238" cy="857238"/>
          </a:xfrm>
          <a:prstGeom prst="rect">
            <a:avLst/>
          </a:prstGeom>
          <a:effectLst>
            <a:reflection blurRad="6350" stA="50000" endA="300" endPos="90000" dir="5400000" sy="-100000" algn="bl" rotWithShape="0"/>
          </a:effectLst>
        </p:spPr>
      </p:pic>
      <p:pic>
        <p:nvPicPr>
          <p:cNvPr id="6" name="5 Imagen" descr="remolino1.png"/>
          <p:cNvPicPr>
            <a:picLocks noChangeAspect="1"/>
          </p:cNvPicPr>
          <p:nvPr/>
        </p:nvPicPr>
        <p:blipFill>
          <a:blip r:embed="rId3">
            <a:grayscl/>
            <a:lum contrast="40000"/>
          </a:blip>
          <a:stretch>
            <a:fillRect/>
          </a:stretch>
        </p:blipFill>
        <p:spPr>
          <a:xfrm>
            <a:off x="7215206" y="1285866"/>
            <a:ext cx="857238" cy="857238"/>
          </a:xfrm>
          <a:prstGeom prst="rect">
            <a:avLst/>
          </a:prstGeom>
          <a:effectLst>
            <a:reflection blurRad="6350" stA="50000" endA="300" endPos="90000" dir="5400000" sy="-100000" algn="bl" rotWithShape="0"/>
          </a:effectLst>
        </p:spPr>
      </p:pic>
      <p:pic>
        <p:nvPicPr>
          <p:cNvPr id="7" name="6 Imagen" descr="remolino1.png"/>
          <p:cNvPicPr>
            <a:picLocks noChangeAspect="1"/>
          </p:cNvPicPr>
          <p:nvPr/>
        </p:nvPicPr>
        <p:blipFill>
          <a:blip r:embed="rId3">
            <a:grayscl/>
            <a:lum contrast="40000"/>
          </a:blip>
          <a:stretch>
            <a:fillRect/>
          </a:stretch>
        </p:blipFill>
        <p:spPr>
          <a:xfrm>
            <a:off x="6643702" y="1857370"/>
            <a:ext cx="857238" cy="857238"/>
          </a:xfrm>
          <a:prstGeom prst="rect">
            <a:avLst/>
          </a:prstGeom>
          <a:effectLst>
            <a:reflection blurRad="6350" stA="50000" endA="300" endPos="90000" dir="5400000" sy="-100000" algn="bl" rotWithShape="0"/>
          </a:effectLst>
        </p:spPr>
      </p:pic>
      <p:pic>
        <p:nvPicPr>
          <p:cNvPr id="8" name="7 Imagen" descr="remolino1.png"/>
          <p:cNvPicPr>
            <a:picLocks noChangeAspect="1"/>
          </p:cNvPicPr>
          <p:nvPr/>
        </p:nvPicPr>
        <p:blipFill>
          <a:blip r:embed="rId3">
            <a:grayscl/>
            <a:lum contrast="40000"/>
          </a:blip>
          <a:stretch>
            <a:fillRect/>
          </a:stretch>
        </p:blipFill>
        <p:spPr>
          <a:xfrm>
            <a:off x="6072198" y="2357436"/>
            <a:ext cx="857238" cy="857238"/>
          </a:xfrm>
          <a:prstGeom prst="rect">
            <a:avLst/>
          </a:prstGeom>
          <a:effectLst>
            <a:reflection blurRad="6350" stA="50000" endA="300" endPos="90000" dir="5400000" sy="-100000" algn="bl" rotWithShape="0"/>
          </a:effectLst>
        </p:spPr>
      </p:pic>
      <p:pic>
        <p:nvPicPr>
          <p:cNvPr id="9" name="8 Imagen" descr="remolino1.png"/>
          <p:cNvPicPr>
            <a:picLocks noChangeAspect="1"/>
          </p:cNvPicPr>
          <p:nvPr/>
        </p:nvPicPr>
        <p:blipFill>
          <a:blip r:embed="rId3">
            <a:grayscl/>
            <a:lum contrast="40000"/>
          </a:blip>
          <a:stretch>
            <a:fillRect/>
          </a:stretch>
        </p:blipFill>
        <p:spPr>
          <a:xfrm>
            <a:off x="5357818" y="2786064"/>
            <a:ext cx="857238" cy="857238"/>
          </a:xfrm>
          <a:prstGeom prst="rect">
            <a:avLst/>
          </a:prstGeom>
          <a:effectLst>
            <a:reflection blurRad="6350" stA="50000" endA="300" endPos="90000" dir="5400000" sy="-100000" algn="bl" rotWithShape="0"/>
          </a:effectLst>
        </p:spPr>
      </p:pic>
      <p:pic>
        <p:nvPicPr>
          <p:cNvPr id="10" name="9 Imagen" descr="remolino1.png"/>
          <p:cNvPicPr>
            <a:picLocks noChangeAspect="1"/>
          </p:cNvPicPr>
          <p:nvPr/>
        </p:nvPicPr>
        <p:blipFill>
          <a:blip r:embed="rId3">
            <a:grayscl/>
            <a:lum contrast="40000"/>
          </a:blip>
          <a:stretch>
            <a:fillRect/>
          </a:stretch>
        </p:blipFill>
        <p:spPr>
          <a:xfrm>
            <a:off x="4714876" y="3214692"/>
            <a:ext cx="857238" cy="857238"/>
          </a:xfrm>
          <a:prstGeom prst="rect">
            <a:avLst/>
          </a:prstGeom>
          <a:effectLst>
            <a:reflection blurRad="6350" stA="50000" endA="300" endPos="90000" dir="5400000" sy="-100000" algn="bl" rotWithShape="0"/>
          </a:effectLst>
        </p:spPr>
      </p:pic>
      <p:pic>
        <p:nvPicPr>
          <p:cNvPr id="11" name="10 Imagen" descr="remolino1.png"/>
          <p:cNvPicPr>
            <a:picLocks noChangeAspect="1"/>
          </p:cNvPicPr>
          <p:nvPr/>
        </p:nvPicPr>
        <p:blipFill>
          <a:blip r:embed="rId3">
            <a:grayscl/>
            <a:lum contrast="40000"/>
          </a:blip>
          <a:stretch>
            <a:fillRect/>
          </a:stretch>
        </p:blipFill>
        <p:spPr>
          <a:xfrm>
            <a:off x="4000496" y="3500444"/>
            <a:ext cx="857238" cy="857238"/>
          </a:xfrm>
          <a:prstGeom prst="rect">
            <a:avLst/>
          </a:prstGeom>
          <a:effectLst>
            <a:reflection blurRad="6350" stA="50000" endA="300" endPos="90000" dir="5400000" sy="-100000" algn="bl" rotWithShape="0"/>
          </a:effectLst>
        </p:spPr>
      </p:pic>
      <p:pic>
        <p:nvPicPr>
          <p:cNvPr id="12" name="11 Imagen" descr="remolino1.png"/>
          <p:cNvPicPr>
            <a:picLocks noChangeAspect="1"/>
          </p:cNvPicPr>
          <p:nvPr/>
        </p:nvPicPr>
        <p:blipFill>
          <a:blip r:embed="rId3">
            <a:grayscl/>
            <a:lum contrast="40000"/>
          </a:blip>
          <a:stretch>
            <a:fillRect/>
          </a:stretch>
        </p:blipFill>
        <p:spPr>
          <a:xfrm>
            <a:off x="3286116" y="3786196"/>
            <a:ext cx="857238" cy="857238"/>
          </a:xfrm>
          <a:prstGeom prst="rect">
            <a:avLst/>
          </a:prstGeom>
          <a:effectLst>
            <a:reflection blurRad="6350" stA="50000" endA="300" endPos="90000" dir="5400000" sy="-100000" algn="bl" rotWithShape="0"/>
          </a:effectLst>
        </p:spPr>
      </p:pic>
      <p:pic>
        <p:nvPicPr>
          <p:cNvPr id="13" name="12 Imagen" descr="remolino1.png"/>
          <p:cNvPicPr>
            <a:picLocks noChangeAspect="1"/>
          </p:cNvPicPr>
          <p:nvPr/>
        </p:nvPicPr>
        <p:blipFill>
          <a:blip r:embed="rId3">
            <a:grayscl/>
            <a:lum contrast="40000"/>
          </a:blip>
          <a:stretch>
            <a:fillRect/>
          </a:stretch>
        </p:blipFill>
        <p:spPr>
          <a:xfrm>
            <a:off x="2500298" y="3929072"/>
            <a:ext cx="857238" cy="857238"/>
          </a:xfrm>
          <a:prstGeom prst="rect">
            <a:avLst/>
          </a:prstGeom>
          <a:effectLst>
            <a:reflection blurRad="6350" stA="50000" endA="300" endPos="90000" dir="5400000" sy="-100000" algn="bl" rotWithShape="0"/>
          </a:effectLst>
        </p:spPr>
      </p:pic>
      <p:pic>
        <p:nvPicPr>
          <p:cNvPr id="14" name="13 Imagen" descr="remolino1.png"/>
          <p:cNvPicPr>
            <a:picLocks noChangeAspect="1"/>
          </p:cNvPicPr>
          <p:nvPr/>
        </p:nvPicPr>
        <p:blipFill>
          <a:blip r:embed="rId3">
            <a:grayscl/>
            <a:lum contrast="40000"/>
          </a:blip>
          <a:stretch>
            <a:fillRect/>
          </a:stretch>
        </p:blipFill>
        <p:spPr>
          <a:xfrm>
            <a:off x="1714480" y="4071948"/>
            <a:ext cx="857238" cy="857238"/>
          </a:xfrm>
          <a:prstGeom prst="rect">
            <a:avLst/>
          </a:prstGeom>
          <a:effectLst>
            <a:reflection blurRad="6350" stA="50000" endA="300" endPos="90000" dir="5400000" sy="-100000" algn="bl" rotWithShape="0"/>
          </a:effectLst>
        </p:spPr>
      </p:pic>
      <p:pic>
        <p:nvPicPr>
          <p:cNvPr id="15" name="14 Imagen" descr="remolino1.png"/>
          <p:cNvPicPr>
            <a:picLocks noChangeAspect="1"/>
          </p:cNvPicPr>
          <p:nvPr/>
        </p:nvPicPr>
        <p:blipFill>
          <a:blip r:embed="rId3">
            <a:grayscl/>
            <a:lum contrast="40000"/>
          </a:blip>
          <a:stretch>
            <a:fillRect/>
          </a:stretch>
        </p:blipFill>
        <p:spPr>
          <a:xfrm>
            <a:off x="928662" y="4143386"/>
            <a:ext cx="857238" cy="857238"/>
          </a:xfrm>
          <a:prstGeom prst="rect">
            <a:avLst/>
          </a:prstGeom>
          <a:effectLst>
            <a:reflection blurRad="6350" stA="50000" endA="300" endPos="90000" dir="5400000" sy="-100000" algn="bl" rotWithShape="0"/>
          </a:effectLst>
        </p:spPr>
      </p:pic>
      <p:sp>
        <p:nvSpPr>
          <p:cNvPr id="16" name="15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0-ppt_w/2"/>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0-ppt_w/2"/>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5"/>
                                        </p:tgtEl>
                                        <p:attrNameLst>
                                          <p:attrName>ppt_x</p:attrName>
                                        </p:attrNameLst>
                                      </p:cBhvr>
                                      <p:tavLst>
                                        <p:tav tm="0">
                                          <p:val>
                                            <p:strVal val="ppt_x"/>
                                          </p:val>
                                        </p:tav>
                                        <p:tav tm="100000">
                                          <p:val>
                                            <p:strVal val="0-ppt_w/2"/>
                                          </p:val>
                                        </p:tav>
                                      </p:tavLst>
                                    </p:anim>
                                    <p:anim calcmode="lin" valueType="num">
                                      <p:cBhvr additive="base">
                                        <p:cTn id="96" dur="2000"/>
                                        <p:tgtEl>
                                          <p:spTgt spid="5"/>
                                        </p:tgtEl>
                                        <p:attrNameLst>
                                          <p:attrName>ppt_y</p:attrName>
                                        </p:attrNameLst>
                                      </p:cBhvr>
                                      <p:tavLst>
                                        <p:tav tm="0">
                                          <p:val>
                                            <p:strVal val="ppt_y"/>
                                          </p:val>
                                        </p:tav>
                                        <p:tav tm="100000">
                                          <p:val>
                                            <p:strVal val="1+ppt_h/2"/>
                                          </p:val>
                                        </p:tav>
                                      </p:tavLst>
                                    </p:anim>
                                    <p:set>
                                      <p:cBhvr>
                                        <p:cTn id="97" dur="1" fill="hold">
                                          <p:stCondLst>
                                            <p:cond delay="1999"/>
                                          </p:stCondLst>
                                        </p:cTn>
                                        <p:tgtEl>
                                          <p:spTgt spid="5"/>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6"/>
                                        </p:tgtEl>
                                        <p:attrNameLst>
                                          <p:attrName>ppt_x</p:attrName>
                                        </p:attrNameLst>
                                      </p:cBhvr>
                                      <p:tavLst>
                                        <p:tav tm="0">
                                          <p:val>
                                            <p:strVal val="ppt_x"/>
                                          </p:val>
                                        </p:tav>
                                        <p:tav tm="100000">
                                          <p:val>
                                            <p:strVal val="0-ppt_w/2"/>
                                          </p:val>
                                        </p:tav>
                                      </p:tavLst>
                                    </p:anim>
                                    <p:anim calcmode="lin" valueType="num">
                                      <p:cBhvr additive="base">
                                        <p:cTn id="100" dur="2000"/>
                                        <p:tgtEl>
                                          <p:spTgt spid="6"/>
                                        </p:tgtEl>
                                        <p:attrNameLst>
                                          <p:attrName>ppt_y</p:attrName>
                                        </p:attrNameLst>
                                      </p:cBhvr>
                                      <p:tavLst>
                                        <p:tav tm="0">
                                          <p:val>
                                            <p:strVal val="ppt_y"/>
                                          </p:val>
                                        </p:tav>
                                        <p:tav tm="100000">
                                          <p:val>
                                            <p:strVal val="1+ppt_h/2"/>
                                          </p:val>
                                        </p:tav>
                                      </p:tavLst>
                                    </p:anim>
                                    <p:set>
                                      <p:cBhvr>
                                        <p:cTn id="101" dur="1" fill="hold">
                                          <p:stCondLst>
                                            <p:cond delay="1999"/>
                                          </p:stCondLst>
                                        </p:cTn>
                                        <p:tgtEl>
                                          <p:spTgt spid="6"/>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1+ppt_h/2"/>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0-ppt_w/2"/>
                                          </p:val>
                                        </p:tav>
                                      </p:tavLst>
                                    </p:anim>
                                    <p:anim calcmode="lin" valueType="num">
                                      <p:cBhvr additive="base">
                                        <p:cTn id="112" dur="2000"/>
                                        <p:tgtEl>
                                          <p:spTgt spid="9"/>
                                        </p:tgtEl>
                                        <p:attrNameLst>
                                          <p:attrName>ppt_y</p:attrName>
                                        </p:attrNameLst>
                                      </p:cBhvr>
                                      <p:tavLst>
                                        <p:tav tm="0">
                                          <p:val>
                                            <p:strVal val="ppt_y"/>
                                          </p:val>
                                        </p:tav>
                                        <p:tav tm="100000">
                                          <p:val>
                                            <p:strVal val="1+ppt_h/2"/>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0"/>
                                        </p:tgtEl>
                                        <p:attrNameLst>
                                          <p:attrName>ppt_x</p:attrName>
                                        </p:attrNameLst>
                                      </p:cBhvr>
                                      <p:tavLst>
                                        <p:tav tm="0">
                                          <p:val>
                                            <p:strVal val="ppt_x"/>
                                          </p:val>
                                        </p:tav>
                                        <p:tav tm="100000">
                                          <p:val>
                                            <p:strVal val="0-ppt_w/2"/>
                                          </p:val>
                                        </p:tav>
                                      </p:tavLst>
                                    </p:anim>
                                    <p:anim calcmode="lin" valueType="num">
                                      <p:cBhvr additive="base">
                                        <p:cTn id="116" dur="2000"/>
                                        <p:tgtEl>
                                          <p:spTgt spid="10"/>
                                        </p:tgtEl>
                                        <p:attrNameLst>
                                          <p:attrName>ppt_y</p:attrName>
                                        </p:attrNameLst>
                                      </p:cBhvr>
                                      <p:tavLst>
                                        <p:tav tm="0">
                                          <p:val>
                                            <p:strVal val="ppt_y"/>
                                          </p:val>
                                        </p:tav>
                                        <p:tav tm="100000">
                                          <p:val>
                                            <p:strVal val="1+ppt_h/2"/>
                                          </p:val>
                                        </p:tav>
                                      </p:tavLst>
                                    </p:anim>
                                    <p:set>
                                      <p:cBhvr>
                                        <p:cTn id="117" dur="1" fill="hold">
                                          <p:stCondLst>
                                            <p:cond delay="1999"/>
                                          </p:stCondLst>
                                        </p:cTn>
                                        <p:tgtEl>
                                          <p:spTgt spid="10"/>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1"/>
                                        </p:tgtEl>
                                        <p:attrNameLst>
                                          <p:attrName>ppt_x</p:attrName>
                                        </p:attrNameLst>
                                      </p:cBhvr>
                                      <p:tavLst>
                                        <p:tav tm="0">
                                          <p:val>
                                            <p:strVal val="ppt_x"/>
                                          </p:val>
                                        </p:tav>
                                        <p:tav tm="100000">
                                          <p:val>
                                            <p:strVal val="0-ppt_w/2"/>
                                          </p:val>
                                        </p:tav>
                                      </p:tavLst>
                                    </p:anim>
                                    <p:anim calcmode="lin" valueType="num">
                                      <p:cBhvr additive="base">
                                        <p:cTn id="120" dur="2000"/>
                                        <p:tgtEl>
                                          <p:spTgt spid="11"/>
                                        </p:tgtEl>
                                        <p:attrNameLst>
                                          <p:attrName>ppt_y</p:attrName>
                                        </p:attrNameLst>
                                      </p:cBhvr>
                                      <p:tavLst>
                                        <p:tav tm="0">
                                          <p:val>
                                            <p:strVal val="ppt_y"/>
                                          </p:val>
                                        </p:tav>
                                        <p:tav tm="100000">
                                          <p:val>
                                            <p:strVal val="1+ppt_h/2"/>
                                          </p:val>
                                        </p:tav>
                                      </p:tavLst>
                                    </p:anim>
                                    <p:set>
                                      <p:cBhvr>
                                        <p:cTn id="121" dur="1" fill="hold">
                                          <p:stCondLst>
                                            <p:cond delay="1999"/>
                                          </p:stCondLst>
                                        </p:cTn>
                                        <p:tgtEl>
                                          <p:spTgt spid="11"/>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2"/>
                                        </p:tgtEl>
                                        <p:attrNameLst>
                                          <p:attrName>ppt_x</p:attrName>
                                        </p:attrNameLst>
                                      </p:cBhvr>
                                      <p:tavLst>
                                        <p:tav tm="0">
                                          <p:val>
                                            <p:strVal val="ppt_x"/>
                                          </p:val>
                                        </p:tav>
                                        <p:tav tm="100000">
                                          <p:val>
                                            <p:strVal val="0-ppt_w/2"/>
                                          </p:val>
                                        </p:tav>
                                      </p:tavLst>
                                    </p:anim>
                                    <p:anim calcmode="lin" valueType="num">
                                      <p:cBhvr additive="base">
                                        <p:cTn id="124" dur="2000"/>
                                        <p:tgtEl>
                                          <p:spTgt spid="12"/>
                                        </p:tgtEl>
                                        <p:attrNameLst>
                                          <p:attrName>ppt_y</p:attrName>
                                        </p:attrNameLst>
                                      </p:cBhvr>
                                      <p:tavLst>
                                        <p:tav tm="0">
                                          <p:val>
                                            <p:strVal val="ppt_y"/>
                                          </p:val>
                                        </p:tav>
                                        <p:tav tm="100000">
                                          <p:val>
                                            <p:strVal val="1+ppt_h/2"/>
                                          </p:val>
                                        </p:tav>
                                      </p:tavLst>
                                    </p:anim>
                                    <p:set>
                                      <p:cBhvr>
                                        <p:cTn id="125" dur="1" fill="hold">
                                          <p:stCondLst>
                                            <p:cond delay="1999"/>
                                          </p:stCondLst>
                                        </p:cTn>
                                        <p:tgtEl>
                                          <p:spTgt spid="12"/>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3"/>
                                        </p:tgtEl>
                                        <p:attrNameLst>
                                          <p:attrName>ppt_x</p:attrName>
                                        </p:attrNameLst>
                                      </p:cBhvr>
                                      <p:tavLst>
                                        <p:tav tm="0">
                                          <p:val>
                                            <p:strVal val="ppt_x"/>
                                          </p:val>
                                        </p:tav>
                                        <p:tav tm="100000">
                                          <p:val>
                                            <p:strVal val="0-ppt_w/2"/>
                                          </p:val>
                                        </p:tav>
                                      </p:tavLst>
                                    </p:anim>
                                    <p:anim calcmode="lin" valueType="num">
                                      <p:cBhvr additive="base">
                                        <p:cTn id="128" dur="2000"/>
                                        <p:tgtEl>
                                          <p:spTgt spid="13"/>
                                        </p:tgtEl>
                                        <p:attrNameLst>
                                          <p:attrName>ppt_y</p:attrName>
                                        </p:attrNameLst>
                                      </p:cBhvr>
                                      <p:tavLst>
                                        <p:tav tm="0">
                                          <p:val>
                                            <p:strVal val="ppt_y"/>
                                          </p:val>
                                        </p:tav>
                                        <p:tav tm="100000">
                                          <p:val>
                                            <p:strVal val="1+ppt_h/2"/>
                                          </p:val>
                                        </p:tav>
                                      </p:tavLst>
                                    </p:anim>
                                    <p:set>
                                      <p:cBhvr>
                                        <p:cTn id="129" dur="1" fill="hold">
                                          <p:stCondLst>
                                            <p:cond delay="1999"/>
                                          </p:stCondLst>
                                        </p:cTn>
                                        <p:tgtEl>
                                          <p:spTgt spid="13"/>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4"/>
                                        </p:tgtEl>
                                        <p:attrNameLst>
                                          <p:attrName>ppt_x</p:attrName>
                                        </p:attrNameLst>
                                      </p:cBhvr>
                                      <p:tavLst>
                                        <p:tav tm="0">
                                          <p:val>
                                            <p:strVal val="ppt_x"/>
                                          </p:val>
                                        </p:tav>
                                        <p:tav tm="100000">
                                          <p:val>
                                            <p:strVal val="0-ppt_w/2"/>
                                          </p:val>
                                        </p:tav>
                                      </p:tavLst>
                                    </p:anim>
                                    <p:anim calcmode="lin" valueType="num">
                                      <p:cBhvr additive="base">
                                        <p:cTn id="132" dur="2000"/>
                                        <p:tgtEl>
                                          <p:spTgt spid="14"/>
                                        </p:tgtEl>
                                        <p:attrNameLst>
                                          <p:attrName>ppt_y</p:attrName>
                                        </p:attrNameLst>
                                      </p:cBhvr>
                                      <p:tavLst>
                                        <p:tav tm="0">
                                          <p:val>
                                            <p:strVal val="ppt_y"/>
                                          </p:val>
                                        </p:tav>
                                        <p:tav tm="100000">
                                          <p:val>
                                            <p:strVal val="1+ppt_h/2"/>
                                          </p:val>
                                        </p:tav>
                                      </p:tavLst>
                                    </p:anim>
                                    <p:set>
                                      <p:cBhvr>
                                        <p:cTn id="133" dur="1" fill="hold">
                                          <p:stCondLst>
                                            <p:cond delay="1999"/>
                                          </p:stCondLst>
                                        </p:cTn>
                                        <p:tgtEl>
                                          <p:spTgt spid="14"/>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5"/>
                                        </p:tgtEl>
                                        <p:attrNameLst>
                                          <p:attrName>ppt_x</p:attrName>
                                        </p:attrNameLst>
                                      </p:cBhvr>
                                      <p:tavLst>
                                        <p:tav tm="0">
                                          <p:val>
                                            <p:strVal val="ppt_x"/>
                                          </p:val>
                                        </p:tav>
                                        <p:tav tm="100000">
                                          <p:val>
                                            <p:strVal val="0-ppt_w/2"/>
                                          </p:val>
                                        </p:tav>
                                      </p:tavLst>
                                    </p:anim>
                                    <p:anim calcmode="lin" valueType="num">
                                      <p:cBhvr additive="base">
                                        <p:cTn id="136" dur="2000"/>
                                        <p:tgtEl>
                                          <p:spTgt spid="15"/>
                                        </p:tgtEl>
                                        <p:attrNameLst>
                                          <p:attrName>ppt_y</p:attrName>
                                        </p:attrNameLst>
                                      </p:cBhvr>
                                      <p:tavLst>
                                        <p:tav tm="0">
                                          <p:val>
                                            <p:strVal val="ppt_y"/>
                                          </p:val>
                                        </p:tav>
                                        <p:tav tm="100000">
                                          <p:val>
                                            <p:strVal val="1+ppt_h/2"/>
                                          </p:val>
                                        </p:tav>
                                      </p:tavLst>
                                    </p:anim>
                                    <p:set>
                                      <p:cBhvr>
                                        <p:cTn id="137" dur="1" fill="hold">
                                          <p:stCondLst>
                                            <p:cond delay="1999"/>
                                          </p:stCondLst>
                                        </p:cTn>
                                        <p:tgtEl>
                                          <p:spTgt spid="15"/>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6"/>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4"/>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5"/>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1+#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9995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0"/>
            <a:ext cx="1071570" cy="1044781"/>
          </a:xfrm>
          <a:prstGeom prst="rect">
            <a:avLst/>
          </a:prstGeom>
          <a:effectLst>
            <a:reflection blurRad="6350" stA="50000" endA="300" endPos="90000" dir="5400000" sy="-100000" algn="bl" rotWithShape="0"/>
          </a:effectLst>
        </p:spPr>
      </p:pic>
      <p:pic>
        <p:nvPicPr>
          <p:cNvPr id="5" name="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0"/>
            <a:ext cx="1071570" cy="1044781"/>
          </a:xfrm>
          <a:prstGeom prst="rect">
            <a:avLst/>
          </a:prstGeom>
          <a:effectLst>
            <a:reflection blurRad="6350" stA="50000" endA="300" endPos="90000" dir="5400000" sy="-100000" algn="bl" rotWithShape="0"/>
          </a:effectLst>
        </p:spPr>
      </p:pic>
      <p:pic>
        <p:nvPicPr>
          <p:cNvPr id="6" name="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0"/>
            <a:ext cx="1071570" cy="1044781"/>
          </a:xfrm>
          <a:prstGeom prst="rect">
            <a:avLst/>
          </a:prstGeom>
          <a:effectLst>
            <a:reflection blurRad="6350" stA="50000" endA="300" endPos="90000" dir="5400000" sy="-100000" algn="bl" rotWithShape="0"/>
          </a:effectLst>
        </p:spPr>
      </p:pic>
      <p:pic>
        <p:nvPicPr>
          <p:cNvPr id="7" name="6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2643174" y="0"/>
            <a:ext cx="1071570" cy="1044781"/>
          </a:xfrm>
          <a:prstGeom prst="rect">
            <a:avLst/>
          </a:prstGeom>
          <a:effectLst>
            <a:reflection blurRad="6350" stA="50000" endA="300" endPos="90000" dir="5400000" sy="-100000" algn="bl" rotWithShape="0"/>
          </a:effectLst>
        </p:spPr>
      </p:pic>
      <p:pic>
        <p:nvPicPr>
          <p:cNvPr id="8" name="7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5572132" y="0"/>
            <a:ext cx="1071570" cy="1044781"/>
          </a:xfrm>
          <a:prstGeom prst="rect">
            <a:avLst/>
          </a:prstGeom>
          <a:effectLst>
            <a:reflection blurRad="6350" stA="50000" endA="300" endPos="90000" dir="5400000" sy="-100000" algn="bl" rotWithShape="0"/>
          </a:effectLst>
        </p:spPr>
      </p:pic>
      <p:pic>
        <p:nvPicPr>
          <p:cNvPr id="9" name="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0"/>
            <a:ext cx="1071570" cy="1044781"/>
          </a:xfrm>
          <a:prstGeom prst="rect">
            <a:avLst/>
          </a:prstGeom>
          <a:effectLst>
            <a:reflection blurRad="6350" stA="50000" endA="300" endPos="90000" dir="5400000" sy="-100000" algn="bl" rotWithShape="0"/>
          </a:effectLst>
        </p:spPr>
      </p:pic>
      <p:pic>
        <p:nvPicPr>
          <p:cNvPr id="10" name="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1000114"/>
            <a:ext cx="1071570" cy="1044781"/>
          </a:xfrm>
          <a:prstGeom prst="rect">
            <a:avLst/>
          </a:prstGeom>
          <a:effectLst>
            <a:reflection blurRad="6350" stA="50000" endA="300" endPos="90000" dir="5400000" sy="-100000" algn="bl" rotWithShape="0"/>
          </a:effectLst>
        </p:spPr>
      </p:pic>
      <p:pic>
        <p:nvPicPr>
          <p:cNvPr id="11" name="1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000114"/>
            <a:ext cx="1071570" cy="1044781"/>
          </a:xfrm>
          <a:prstGeom prst="rect">
            <a:avLst/>
          </a:prstGeom>
          <a:effectLst>
            <a:reflection blurRad="6350" stA="50000" endA="300" endPos="90000" dir="5400000" sy="-100000" algn="bl" rotWithShape="0"/>
          </a:effectLst>
        </p:spPr>
      </p:pic>
      <p:pic>
        <p:nvPicPr>
          <p:cNvPr id="12" name="1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1000114"/>
            <a:ext cx="1071570" cy="1044781"/>
          </a:xfrm>
          <a:prstGeom prst="rect">
            <a:avLst/>
          </a:prstGeom>
          <a:effectLst>
            <a:reflection blurRad="6350" stA="50000" endA="300" endPos="90000" dir="5400000" sy="-100000" algn="bl" rotWithShape="0"/>
          </a:effectLst>
        </p:spPr>
      </p:pic>
      <p:pic>
        <p:nvPicPr>
          <p:cNvPr id="13" name="12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2643174" y="1000114"/>
            <a:ext cx="1071570" cy="1044781"/>
          </a:xfrm>
          <a:prstGeom prst="rect">
            <a:avLst/>
          </a:prstGeom>
          <a:effectLst>
            <a:reflection blurRad="6350" stA="50000" endA="300" endPos="90000" dir="5400000" sy="-100000" algn="bl" rotWithShape="0"/>
          </a:effectLst>
        </p:spPr>
      </p:pic>
      <p:pic>
        <p:nvPicPr>
          <p:cNvPr id="14" name="13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5572132" y="1000114"/>
            <a:ext cx="1071570" cy="1044781"/>
          </a:xfrm>
          <a:prstGeom prst="rect">
            <a:avLst/>
          </a:prstGeom>
          <a:effectLst>
            <a:reflection blurRad="6350" stA="50000" endA="300" endPos="90000" dir="5400000" sy="-100000" algn="bl" rotWithShape="0"/>
          </a:effectLst>
        </p:spPr>
      </p:pic>
      <p:pic>
        <p:nvPicPr>
          <p:cNvPr id="15" name="1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1000114"/>
            <a:ext cx="1071570" cy="1044781"/>
          </a:xfrm>
          <a:prstGeom prst="rect">
            <a:avLst/>
          </a:prstGeom>
          <a:effectLst>
            <a:reflection blurRad="6350" stA="50000" endA="300" endPos="90000" dir="5400000" sy="-100000" algn="bl" rotWithShape="0"/>
          </a:effectLst>
        </p:spPr>
      </p:pic>
      <p:pic>
        <p:nvPicPr>
          <p:cNvPr id="16" name="1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2000264"/>
            <a:ext cx="1071570" cy="1044781"/>
          </a:xfrm>
          <a:prstGeom prst="rect">
            <a:avLst/>
          </a:prstGeom>
          <a:effectLst>
            <a:reflection blurRad="6350" stA="50000" endA="300" endPos="90000" dir="5400000" sy="-100000" algn="bl" rotWithShape="0"/>
          </a:effectLst>
        </p:spPr>
      </p:pic>
      <p:pic>
        <p:nvPicPr>
          <p:cNvPr id="17" name="1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2000264"/>
            <a:ext cx="1071570" cy="1044781"/>
          </a:xfrm>
          <a:prstGeom prst="rect">
            <a:avLst/>
          </a:prstGeom>
          <a:effectLst>
            <a:reflection blurRad="6350" stA="50000" endA="300" endPos="90000" dir="5400000" sy="-100000" algn="bl" rotWithShape="0"/>
          </a:effectLst>
        </p:spPr>
      </p:pic>
      <p:pic>
        <p:nvPicPr>
          <p:cNvPr id="18" name="1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2000264"/>
            <a:ext cx="1071570" cy="1044781"/>
          </a:xfrm>
          <a:prstGeom prst="rect">
            <a:avLst/>
          </a:prstGeom>
          <a:effectLst>
            <a:reflection blurRad="6350" stA="50000" endA="300" endPos="90000" dir="5400000" sy="-100000" algn="bl" rotWithShape="0"/>
          </a:effectLst>
        </p:spPr>
      </p:pic>
      <p:pic>
        <p:nvPicPr>
          <p:cNvPr id="19" name="18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2643174" y="2000264"/>
            <a:ext cx="1071570" cy="1044781"/>
          </a:xfrm>
          <a:prstGeom prst="rect">
            <a:avLst/>
          </a:prstGeom>
          <a:effectLst>
            <a:reflection blurRad="6350" stA="50000" endA="300" endPos="90000" dir="5400000" sy="-100000" algn="bl" rotWithShape="0"/>
          </a:effectLst>
        </p:spPr>
      </p:pic>
      <p:pic>
        <p:nvPicPr>
          <p:cNvPr id="20" name="19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5572132" y="2000264"/>
            <a:ext cx="1071570" cy="1044781"/>
          </a:xfrm>
          <a:prstGeom prst="rect">
            <a:avLst/>
          </a:prstGeom>
          <a:effectLst>
            <a:reflection blurRad="6350" stA="50000" endA="300" endPos="90000" dir="5400000" sy="-100000" algn="bl" rotWithShape="0"/>
          </a:effectLst>
        </p:spPr>
      </p:pic>
      <p:pic>
        <p:nvPicPr>
          <p:cNvPr id="21" name="2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2000264"/>
            <a:ext cx="1071570" cy="1044781"/>
          </a:xfrm>
          <a:prstGeom prst="rect">
            <a:avLst/>
          </a:prstGeom>
          <a:effectLst>
            <a:reflection blurRad="6350" stA="50000" endA="300" endPos="90000" dir="5400000" sy="-100000" algn="bl" rotWithShape="0"/>
          </a:effectLst>
        </p:spPr>
      </p:pic>
      <p:pic>
        <p:nvPicPr>
          <p:cNvPr id="22" name="2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3000378"/>
            <a:ext cx="1071570" cy="1044781"/>
          </a:xfrm>
          <a:prstGeom prst="rect">
            <a:avLst/>
          </a:prstGeom>
          <a:effectLst>
            <a:reflection blurRad="6350" stA="50000" endA="300" endPos="90000" dir="5400000" sy="-100000" algn="bl" rotWithShape="0"/>
          </a:effectLst>
        </p:spPr>
      </p:pic>
      <p:pic>
        <p:nvPicPr>
          <p:cNvPr id="23" name="2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3000378"/>
            <a:ext cx="1071570" cy="1044781"/>
          </a:xfrm>
          <a:prstGeom prst="rect">
            <a:avLst/>
          </a:prstGeom>
          <a:effectLst>
            <a:reflection blurRad="6350" stA="50000" endA="300" endPos="90000" dir="5400000" sy="-100000" algn="bl" rotWithShape="0"/>
          </a:effectLst>
        </p:spPr>
      </p:pic>
      <p:pic>
        <p:nvPicPr>
          <p:cNvPr id="24" name="2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3000378"/>
            <a:ext cx="1071570" cy="1044781"/>
          </a:xfrm>
          <a:prstGeom prst="rect">
            <a:avLst/>
          </a:prstGeom>
          <a:effectLst>
            <a:reflection blurRad="6350" stA="50000" endA="300" endPos="90000" dir="5400000" sy="-100000" algn="bl" rotWithShape="0"/>
          </a:effectLst>
        </p:spPr>
      </p:pic>
      <p:pic>
        <p:nvPicPr>
          <p:cNvPr id="25" name="24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2643174" y="3000378"/>
            <a:ext cx="1071570" cy="1044781"/>
          </a:xfrm>
          <a:prstGeom prst="rect">
            <a:avLst/>
          </a:prstGeom>
          <a:effectLst>
            <a:reflection blurRad="6350" stA="50000" endA="300" endPos="90000" dir="5400000" sy="-100000" algn="bl" rotWithShape="0"/>
          </a:effectLst>
        </p:spPr>
      </p:pic>
      <p:pic>
        <p:nvPicPr>
          <p:cNvPr id="26" name="25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5572132" y="3000378"/>
            <a:ext cx="1071570" cy="1044781"/>
          </a:xfrm>
          <a:prstGeom prst="rect">
            <a:avLst/>
          </a:prstGeom>
          <a:effectLst>
            <a:reflection blurRad="6350" stA="50000" endA="300" endPos="90000" dir="5400000" sy="-100000" algn="bl" rotWithShape="0"/>
          </a:effectLst>
        </p:spPr>
      </p:pic>
      <p:pic>
        <p:nvPicPr>
          <p:cNvPr id="27" name="2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3000378"/>
            <a:ext cx="1071570" cy="1044781"/>
          </a:xfrm>
          <a:prstGeom prst="rect">
            <a:avLst/>
          </a:prstGeom>
          <a:effectLst>
            <a:reflection blurRad="6350" stA="50000" endA="300" endPos="90000" dir="5400000" sy="-100000" algn="bl" rotWithShape="0"/>
          </a:effectLst>
        </p:spPr>
      </p:pic>
      <p:pic>
        <p:nvPicPr>
          <p:cNvPr id="28" name="2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4000528"/>
            <a:ext cx="1071570" cy="1044781"/>
          </a:xfrm>
          <a:prstGeom prst="rect">
            <a:avLst/>
          </a:prstGeom>
          <a:effectLst>
            <a:reflection blurRad="6350" stA="50000" endA="300" endPos="90000" dir="5400000" sy="-100000" algn="bl" rotWithShape="0"/>
          </a:effectLst>
        </p:spPr>
      </p:pic>
      <p:pic>
        <p:nvPicPr>
          <p:cNvPr id="29" name="2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4000528"/>
            <a:ext cx="1071570" cy="1044781"/>
          </a:xfrm>
          <a:prstGeom prst="rect">
            <a:avLst/>
          </a:prstGeom>
          <a:effectLst>
            <a:reflection blurRad="6350" stA="50000" endA="300" endPos="90000" dir="5400000" sy="-100000" algn="bl" rotWithShape="0"/>
          </a:effectLst>
        </p:spPr>
      </p:pic>
      <p:pic>
        <p:nvPicPr>
          <p:cNvPr id="30" name="2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4000528"/>
            <a:ext cx="1071570" cy="1044781"/>
          </a:xfrm>
          <a:prstGeom prst="rect">
            <a:avLst/>
          </a:prstGeom>
          <a:effectLst>
            <a:reflection blurRad="6350" stA="50000" endA="300" endPos="90000" dir="5400000" sy="-100000" algn="bl" rotWithShape="0"/>
          </a:effectLst>
        </p:spPr>
      </p:pic>
      <p:pic>
        <p:nvPicPr>
          <p:cNvPr id="31" name="30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2643174" y="4000528"/>
            <a:ext cx="1071570" cy="1044781"/>
          </a:xfrm>
          <a:prstGeom prst="rect">
            <a:avLst/>
          </a:prstGeom>
          <a:effectLst>
            <a:reflection blurRad="6350" stA="50000" endA="300" endPos="90000" dir="5400000" sy="-100000" algn="bl" rotWithShape="0"/>
          </a:effectLst>
        </p:spPr>
      </p:pic>
      <p:pic>
        <p:nvPicPr>
          <p:cNvPr id="32" name="31 Imagen" descr="sound-1837423_960_720.png"/>
          <p:cNvPicPr>
            <a:picLocks noChangeAspect="1"/>
          </p:cNvPicPr>
          <p:nvPr/>
        </p:nvPicPr>
        <p:blipFill>
          <a:blip r:embed="rId3">
            <a:duotone>
              <a:prstClr val="black"/>
              <a:schemeClr val="accent6">
                <a:tint val="45000"/>
                <a:satMod val="400000"/>
              </a:schemeClr>
            </a:duotone>
            <a:lum contrast="40000"/>
          </a:blip>
          <a:stretch>
            <a:fillRect/>
          </a:stretch>
        </p:blipFill>
        <p:spPr>
          <a:xfrm>
            <a:off x="5572132" y="4000528"/>
            <a:ext cx="1071570" cy="1044781"/>
          </a:xfrm>
          <a:prstGeom prst="rect">
            <a:avLst/>
          </a:prstGeom>
          <a:effectLst>
            <a:reflection blurRad="6350" stA="50000" endA="300" endPos="90000" dir="5400000" sy="-100000" algn="bl" rotWithShape="0"/>
          </a:effectLst>
        </p:spPr>
      </p:pic>
      <p:pic>
        <p:nvPicPr>
          <p:cNvPr id="33" name="3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4000528"/>
            <a:ext cx="1071570" cy="1044781"/>
          </a:xfrm>
          <a:prstGeom prst="rect">
            <a:avLst/>
          </a:prstGeom>
          <a:effectLst>
            <a:reflection blurRad="6350" stA="50000" endA="300" endPos="90000" dir="5400000" sy="-100000" algn="bl" rotWithShape="0"/>
          </a:effectLst>
        </p:spPr>
      </p:pic>
      <p:sp>
        <p:nvSpPr>
          <p:cNvPr id="34" name="33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2"/>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1"/>
                                        </p:tgtEl>
                                        <p:attrNameLst>
                                          <p:attrName>r</p:attrName>
                                        </p:attrNameLst>
                                      </p:cBhvr>
                                    </p:animRot>
                                  </p:childTnLst>
                                </p:cTn>
                              </p:par>
                            </p:childTnLst>
                          </p:cTn>
                        </p:par>
                        <p:par>
                          <p:cTn id="187" fill="hold">
                            <p:stCondLst>
                              <p:cond delay="4000"/>
                            </p:stCondLst>
                            <p:childTnLst>
                              <p:par>
                                <p:cTn id="188" presetID="2" presetClass="exit" presetSubtype="2"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ppt_y"/>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ppt_y"/>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ppt_y"/>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ppt_y"/>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ppt_y"/>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ppt_y"/>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1+ppt_w/2"/>
                                          </p:val>
                                        </p:tav>
                                      </p:tavLst>
                                    </p:anim>
                                    <p:anim calcmode="lin" valueType="num">
                                      <p:cBhvr additive="base">
                                        <p:cTn id="234" dur="2000"/>
                                        <p:tgtEl>
                                          <p:spTgt spid="25"/>
                                        </p:tgtEl>
                                        <p:attrNameLst>
                                          <p:attrName>ppt_y</p:attrName>
                                        </p:attrNameLst>
                                      </p:cBhvr>
                                      <p:tavLst>
                                        <p:tav tm="0">
                                          <p:val>
                                            <p:strVal val="ppt_y"/>
                                          </p:val>
                                        </p:tav>
                                        <p:tav tm="100000">
                                          <p:val>
                                            <p:strVal val="ppt_y"/>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ppt_y"/>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ppt_y"/>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1+ppt_w/2"/>
                                          </p:val>
                                        </p:tav>
                                      </p:tavLst>
                                    </p:anim>
                                    <p:anim calcmode="lin" valueType="num">
                                      <p:cBhvr additive="base">
                                        <p:cTn id="246" dur="2000"/>
                                        <p:tgtEl>
                                          <p:spTgt spid="31"/>
                                        </p:tgtEl>
                                        <p:attrNameLst>
                                          <p:attrName>ppt_y</p:attrName>
                                        </p:attrNameLst>
                                      </p:cBhvr>
                                      <p:tavLst>
                                        <p:tav tm="0">
                                          <p:val>
                                            <p:strVal val="ppt_y"/>
                                          </p:val>
                                        </p:tav>
                                        <p:tav tm="100000">
                                          <p:val>
                                            <p:strVal val="ppt_y"/>
                                          </p:val>
                                        </p:tav>
                                      </p:tavLst>
                                    </p:anim>
                                    <p:set>
                                      <p:cBhvr>
                                        <p:cTn id="247" dur="1" fill="hold">
                                          <p:stCondLst>
                                            <p:cond delay="1999"/>
                                          </p:stCondLst>
                                        </p:cTn>
                                        <p:tgtEl>
                                          <p:spTgt spid="31"/>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ppt_y"/>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0-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0-ppt_w/2"/>
                                          </p:val>
                                        </p:tav>
                                      </p:tavLst>
                                    </p:anim>
                                    <p:anim calcmode="lin" valueType="num">
                                      <p:cBhvr additive="base">
                                        <p:cTn id="266" dur="2000"/>
                                        <p:tgtEl>
                                          <p:spTgt spid="14"/>
                                        </p:tgtEl>
                                        <p:attrNameLst>
                                          <p:attrName>ppt_y</p:attrName>
                                        </p:attrNameLst>
                                      </p:cBhvr>
                                      <p:tavLst>
                                        <p:tav tm="0">
                                          <p:val>
                                            <p:strVal val="ppt_y"/>
                                          </p:val>
                                        </p:tav>
                                        <p:tav tm="100000">
                                          <p:val>
                                            <p:strVal val="ppt_y"/>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0-ppt_w/2"/>
                                          </p:val>
                                        </p:tav>
                                      </p:tavLst>
                                    </p:anim>
                                    <p:anim calcmode="lin" valueType="num">
                                      <p:cBhvr additive="base">
                                        <p:cTn id="270" dur="2000"/>
                                        <p:tgtEl>
                                          <p:spTgt spid="15"/>
                                        </p:tgtEl>
                                        <p:attrNameLst>
                                          <p:attrName>ppt_y</p:attrName>
                                        </p:attrNameLst>
                                      </p:cBhvr>
                                      <p:tavLst>
                                        <p:tav tm="0">
                                          <p:val>
                                            <p:strVal val="ppt_y"/>
                                          </p:val>
                                        </p:tav>
                                        <p:tav tm="100000">
                                          <p:val>
                                            <p:strVal val="ppt_y"/>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0-ppt_w/2"/>
                                          </p:val>
                                        </p:tav>
                                      </p:tavLst>
                                    </p:anim>
                                    <p:anim calcmode="lin" valueType="num">
                                      <p:cBhvr additive="base">
                                        <p:cTn id="274" dur="2000"/>
                                        <p:tgtEl>
                                          <p:spTgt spid="17"/>
                                        </p:tgtEl>
                                        <p:attrNameLst>
                                          <p:attrName>ppt_y</p:attrName>
                                        </p:attrNameLst>
                                      </p:cBhvr>
                                      <p:tavLst>
                                        <p:tav tm="0">
                                          <p:val>
                                            <p:strVal val="ppt_y"/>
                                          </p:val>
                                        </p:tav>
                                        <p:tav tm="100000">
                                          <p:val>
                                            <p:strVal val="ppt_y"/>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ppt_y"/>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ppt_y"/>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0-ppt_w/2"/>
                                          </p:val>
                                        </p:tav>
                                      </p:tavLst>
                                    </p:anim>
                                    <p:anim calcmode="lin" valueType="num">
                                      <p:cBhvr additive="base">
                                        <p:cTn id="298" dur="2000"/>
                                        <p:tgtEl>
                                          <p:spTgt spid="29"/>
                                        </p:tgtEl>
                                        <p:attrNameLst>
                                          <p:attrName>ppt_y</p:attrName>
                                        </p:attrNameLst>
                                      </p:cBhvr>
                                      <p:tavLst>
                                        <p:tav tm="0">
                                          <p:val>
                                            <p:strVal val="ppt_y"/>
                                          </p:val>
                                        </p:tav>
                                        <p:tav tm="100000">
                                          <p:val>
                                            <p:strVal val="ppt_y"/>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0-ppt_w/2"/>
                                          </p:val>
                                        </p:tav>
                                      </p:tavLst>
                                    </p:anim>
                                    <p:anim calcmode="lin" valueType="num">
                                      <p:cBhvr additive="base">
                                        <p:cTn id="302" dur="2000"/>
                                        <p:tgtEl>
                                          <p:spTgt spid="32"/>
                                        </p:tgtEl>
                                        <p:attrNameLst>
                                          <p:attrName>ppt_y</p:attrName>
                                        </p:attrNameLst>
                                      </p:cBhvr>
                                      <p:tavLst>
                                        <p:tav tm="0">
                                          <p:val>
                                            <p:strVal val="ppt_y"/>
                                          </p:val>
                                        </p:tav>
                                        <p:tav tm="100000">
                                          <p:val>
                                            <p:strVal val="ppt_y"/>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0-ppt_w/2"/>
                                          </p:val>
                                        </p:tav>
                                      </p:tavLst>
                                    </p:anim>
                                    <p:anim calcmode="lin" valueType="num">
                                      <p:cBhvr additive="base">
                                        <p:cTn id="306" dur="2000"/>
                                        <p:tgtEl>
                                          <p:spTgt spid="33"/>
                                        </p:tgtEl>
                                        <p:attrNameLst>
                                          <p:attrName>ppt_y</p:attrName>
                                        </p:attrNameLst>
                                      </p:cBhvr>
                                      <p:tavLst>
                                        <p:tav tm="0">
                                          <p:val>
                                            <p:strVal val="ppt_y"/>
                                          </p:val>
                                        </p:tav>
                                        <p:tav tm="100000">
                                          <p:val>
                                            <p:strVal val="ppt_y"/>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3"/>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9"/>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1"/>
                                        </p:tgtEl>
                                        <p:attrNameLst>
                                          <p:attrName>r</p:attrName>
                                        </p:attrNameLst>
                                      </p:cBhvr>
                                    </p:animRot>
                                  </p:childTnLst>
                                </p:cTn>
                              </p:par>
                              <p:par>
                                <p:cTn id="368" presetID="17" presetClass="entr" presetSubtype="10"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fltVal val="0"/>
                                          </p:val>
                                        </p:tav>
                                        <p:tav tm="100000">
                                          <p:val>
                                            <p:strVal val="#ppt_w"/>
                                          </p:val>
                                        </p:tav>
                                      </p:tavLst>
                                    </p:anim>
                                    <p:anim calcmode="lin" valueType="num">
                                      <p:cBhvr>
                                        <p:cTn id="371" dur="2000" fill="hold"/>
                                        <p:tgtEl>
                                          <p:spTgt spid="2"/>
                                        </p:tgtEl>
                                        <p:attrNameLst>
                                          <p:attrName>ppt_h</p:attrName>
                                        </p:attrNameLst>
                                      </p:cBhvr>
                                      <p:tavLst>
                                        <p:tav tm="0">
                                          <p:val>
                                            <p:strVal val="#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214282" y="571486"/>
            <a:ext cx="4071966" cy="1569660"/>
          </a:xfrm>
          <a:prstGeom prst="rect">
            <a:avLst/>
          </a:prstGeom>
          <a:noFill/>
        </p:spPr>
        <p:txBody>
          <a:bodyPr wrap="square" rtlCol="0">
            <a:spAutoFit/>
          </a:bodyPr>
          <a:lstStyle/>
          <a:p>
            <a:pPr lvl="0" algn="ctr" fontAlgn="base"/>
            <a:r>
              <a:rPr lang="es-PE" sz="1600" dirty="0" smtClean="0">
                <a:solidFill>
                  <a:srgbClr val="FFFF00"/>
                </a:solidFill>
                <a:effectLst>
                  <a:outerShdw blurRad="38100" dist="38100" dir="2700000" algn="tl">
                    <a:srgbClr val="000000">
                      <a:alpha val="43137"/>
                    </a:srgbClr>
                  </a:outerShdw>
                </a:effectLst>
              </a:rPr>
              <a:t>Integral. Un tipo suave de yoga que puede incluir ejercicios de respiración, cánticos y meditación.</a:t>
            </a:r>
          </a:p>
          <a:p>
            <a:pPr lvl="0" algn="ctr" fontAlgn="base"/>
            <a:r>
              <a:rPr lang="es-PE" sz="1600" dirty="0" err="1" smtClean="0">
                <a:solidFill>
                  <a:srgbClr val="FFFF00"/>
                </a:solidFill>
                <a:effectLst>
                  <a:outerShdw blurRad="38100" dist="38100" dir="2700000" algn="tl">
                    <a:srgbClr val="000000">
                      <a:alpha val="43137"/>
                    </a:srgbClr>
                  </a:outerShdw>
                </a:effectLst>
              </a:rPr>
              <a:t>Iyengar</a:t>
            </a:r>
            <a:r>
              <a:rPr lang="es-PE" sz="1600" dirty="0" smtClean="0">
                <a:solidFill>
                  <a:srgbClr val="FFFF00"/>
                </a:solidFill>
                <a:effectLst>
                  <a:outerShdw blurRad="38100" dist="38100" dir="2700000" algn="tl">
                    <a:srgbClr val="000000">
                      <a:alpha val="43137"/>
                    </a:srgbClr>
                  </a:outerShdw>
                </a:effectLst>
              </a:rPr>
              <a:t>. Un estilo que pone mucha atención a la alineación precisa del cuerpo. También puede mantener las posturas por períodos prolongados de tiempo.</a:t>
            </a:r>
          </a:p>
          <a:p>
            <a:pPr algn="ctr"/>
            <a:endParaRPr lang="es-PE" sz="1600" dirty="0" smtClean="0">
              <a:solidFill>
                <a:srgbClr val="FFFF00"/>
              </a:solidFill>
              <a:effectLst>
                <a:outerShdw blurRad="38100" dist="38100" dir="2700000" algn="tl">
                  <a:srgbClr val="000000">
                    <a:alpha val="43137"/>
                  </a:srgbClr>
                </a:outerShdw>
              </a:effectLst>
            </a:endParaRPr>
          </a:p>
        </p:txBody>
      </p:sp>
      <p:sp>
        <p:nvSpPr>
          <p:cNvPr id="4" name="3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3E230E"/>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70064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3643306" y="0"/>
            <a:ext cx="870470" cy="752957"/>
          </a:xfrm>
          <a:prstGeom prst="rect">
            <a:avLst/>
          </a:prstGeom>
          <a:effectLst>
            <a:reflection blurRad="6350" stA="50000" endA="300" endPos="90000" dir="5400000" sy="-100000" algn="bl" rotWithShape="0"/>
          </a:effectLst>
        </p:spPr>
      </p:pic>
      <p:pic>
        <p:nvPicPr>
          <p:cNvPr id="5" name="4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4643438" y="0"/>
            <a:ext cx="870470" cy="752957"/>
          </a:xfrm>
          <a:prstGeom prst="rect">
            <a:avLst/>
          </a:prstGeom>
          <a:effectLst>
            <a:reflection blurRad="6350" stA="50000" endA="300" endPos="90000" dir="5400000" sy="-100000" algn="bl" rotWithShape="0"/>
          </a:effectLst>
        </p:spPr>
      </p:pic>
      <p:pic>
        <p:nvPicPr>
          <p:cNvPr id="6" name="5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0" y="4390543"/>
            <a:ext cx="870470" cy="752957"/>
          </a:xfrm>
          <a:prstGeom prst="rect">
            <a:avLst/>
          </a:prstGeom>
          <a:effectLst>
            <a:reflection blurRad="6350" stA="50000" endA="300" endPos="90000" dir="5400000" sy="-100000" algn="bl" rotWithShape="0"/>
          </a:effectLst>
        </p:spPr>
      </p:pic>
      <p:pic>
        <p:nvPicPr>
          <p:cNvPr id="7" name="6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8273530" y="4390543"/>
            <a:ext cx="870470" cy="752957"/>
          </a:xfrm>
          <a:prstGeom prst="rect">
            <a:avLst/>
          </a:prstGeom>
          <a:effectLst>
            <a:reflection blurRad="6350" stA="50000" endA="300" endPos="90000" dir="5400000" sy="-100000" algn="bl" rotWithShape="0"/>
          </a:effectLst>
        </p:spPr>
      </p:pic>
      <p:pic>
        <p:nvPicPr>
          <p:cNvPr id="8" name="7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1000100" y="4000510"/>
            <a:ext cx="870470" cy="752957"/>
          </a:xfrm>
          <a:prstGeom prst="rect">
            <a:avLst/>
          </a:prstGeom>
          <a:effectLst>
            <a:reflection blurRad="6350" stA="50000" endA="300" endPos="90000" dir="5400000" sy="-100000" algn="bl" rotWithShape="0"/>
          </a:effectLst>
        </p:spPr>
      </p:pic>
      <p:pic>
        <p:nvPicPr>
          <p:cNvPr id="9" name="8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2000232" y="3571882"/>
            <a:ext cx="870470" cy="752957"/>
          </a:xfrm>
          <a:prstGeom prst="rect">
            <a:avLst/>
          </a:prstGeom>
          <a:effectLst>
            <a:reflection blurRad="6350" stA="50000" endA="300" endPos="90000" dir="5400000" sy="-100000" algn="bl" rotWithShape="0"/>
          </a:effectLst>
        </p:spPr>
      </p:pic>
      <p:pic>
        <p:nvPicPr>
          <p:cNvPr id="10" name="9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2786050" y="2857502"/>
            <a:ext cx="870470" cy="752957"/>
          </a:xfrm>
          <a:prstGeom prst="rect">
            <a:avLst/>
          </a:prstGeom>
          <a:effectLst>
            <a:reflection blurRad="6350" stA="50000" endA="300" endPos="90000" dir="5400000" sy="-100000" algn="bl" rotWithShape="0"/>
          </a:effectLst>
        </p:spPr>
      </p:pic>
      <p:pic>
        <p:nvPicPr>
          <p:cNvPr id="11" name="10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3428992" y="2071684"/>
            <a:ext cx="870470" cy="752957"/>
          </a:xfrm>
          <a:prstGeom prst="rect">
            <a:avLst/>
          </a:prstGeom>
          <a:effectLst>
            <a:reflection blurRad="6350" stA="50000" endA="300" endPos="90000" dir="5400000" sy="-100000" algn="bl" rotWithShape="0"/>
          </a:effectLst>
        </p:spPr>
      </p:pic>
      <p:pic>
        <p:nvPicPr>
          <p:cNvPr id="12" name="11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3714744" y="1142990"/>
            <a:ext cx="870470" cy="752957"/>
          </a:xfrm>
          <a:prstGeom prst="rect">
            <a:avLst/>
          </a:prstGeom>
          <a:effectLst>
            <a:reflection blurRad="6350" stA="50000" endA="300" endPos="90000" dir="5400000" sy="-100000" algn="bl" rotWithShape="0"/>
          </a:effectLst>
        </p:spPr>
      </p:pic>
      <p:pic>
        <p:nvPicPr>
          <p:cNvPr id="13" name="12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7358082" y="4000510"/>
            <a:ext cx="870470" cy="752957"/>
          </a:xfrm>
          <a:prstGeom prst="rect">
            <a:avLst/>
          </a:prstGeom>
          <a:effectLst>
            <a:reflection blurRad="6350" stA="50000" endA="300" endPos="90000" dir="5400000" sy="-100000" algn="bl" rotWithShape="0"/>
          </a:effectLst>
        </p:spPr>
      </p:pic>
      <p:pic>
        <p:nvPicPr>
          <p:cNvPr id="14" name="13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6357950" y="3571882"/>
            <a:ext cx="870470" cy="752957"/>
          </a:xfrm>
          <a:prstGeom prst="rect">
            <a:avLst/>
          </a:prstGeom>
          <a:effectLst>
            <a:reflection blurRad="6350" stA="50000" endA="300" endPos="90000" dir="5400000" sy="-100000" algn="bl" rotWithShape="0"/>
          </a:effectLst>
        </p:spPr>
      </p:pic>
      <p:pic>
        <p:nvPicPr>
          <p:cNvPr id="15" name="14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5643570" y="2857502"/>
            <a:ext cx="870470" cy="752957"/>
          </a:xfrm>
          <a:prstGeom prst="rect">
            <a:avLst/>
          </a:prstGeom>
          <a:effectLst>
            <a:reflection blurRad="6350" stA="50000" endA="300" endPos="90000" dir="5400000" sy="-100000" algn="bl" rotWithShape="0"/>
          </a:effectLst>
        </p:spPr>
      </p:pic>
      <p:pic>
        <p:nvPicPr>
          <p:cNvPr id="16" name="15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5072066" y="2071684"/>
            <a:ext cx="870470" cy="752957"/>
          </a:xfrm>
          <a:prstGeom prst="rect">
            <a:avLst/>
          </a:prstGeom>
          <a:effectLst>
            <a:reflection blurRad="6350" stA="50000" endA="300" endPos="90000" dir="5400000" sy="-100000" algn="bl" rotWithShape="0"/>
          </a:effectLst>
        </p:spPr>
      </p:pic>
      <p:pic>
        <p:nvPicPr>
          <p:cNvPr id="17" name="16 Imagen" descr="1262052_preview_preview.png"/>
          <p:cNvPicPr>
            <a:picLocks noChangeAspect="1"/>
          </p:cNvPicPr>
          <p:nvPr/>
        </p:nvPicPr>
        <p:blipFill>
          <a:blip r:embed="rId3">
            <a:duotone>
              <a:prstClr val="black"/>
              <a:srgbClr val="FF0000">
                <a:tint val="45000"/>
                <a:satMod val="400000"/>
              </a:srgbClr>
            </a:duotone>
            <a:lum bright="-30000" contrast="40000"/>
          </a:blip>
          <a:stretch>
            <a:fillRect/>
          </a:stretch>
        </p:blipFill>
        <p:spPr>
          <a:xfrm>
            <a:off x="4786314" y="1142990"/>
            <a:ext cx="870470" cy="752957"/>
          </a:xfrm>
          <a:prstGeom prst="rect">
            <a:avLst/>
          </a:prstGeom>
          <a:effectLst>
            <a:reflection blurRad="6350" stA="50000" endA="300" endPos="90000" dir="5400000" sy="-100000" algn="bl" rotWithShape="0"/>
          </a:effectLst>
        </p:spPr>
      </p:pic>
      <p:sp>
        <p:nvSpPr>
          <p:cNvPr id="18" name="17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childTnLst>
                          </p:cTn>
                        </p:par>
                        <p:par>
                          <p:cTn id="91" fill="hold">
                            <p:stCondLst>
                              <p:cond delay="4000"/>
                            </p:stCondLst>
                            <p:childTnLst>
                              <p:par>
                                <p:cTn id="92" presetID="2" presetClass="exit" presetSubtype="3"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0-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0-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0-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0-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0-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0-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0-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0-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2"/>
                                        </p:tgtEl>
                                        <p:attrNameLst>
                                          <p:attrName>r</p:attrName>
                                        </p:attrNameLst>
                                      </p:cBhvr>
                                    </p:animRot>
                                  </p:childTnLst>
                                </p:cTn>
                              </p:par>
                              <p:par>
                                <p:cTn id="176" presetID="17" presetClass="entr" presetSubtype="4"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356064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93590.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571486"/>
            <a:ext cx="4143404" cy="4143404"/>
          </a:xfrm>
          <a:prstGeom prst="rect">
            <a:avLst/>
          </a:prstGeom>
        </p:spPr>
      </p:pic>
      <p:pic>
        <p:nvPicPr>
          <p:cNvPr id="4" name="3 Imagen" descr="199359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14678" y="1214428"/>
            <a:ext cx="2905398" cy="2905398"/>
          </a:xfrm>
          <a:prstGeom prst="rect">
            <a:avLst/>
          </a:prstGeom>
        </p:spPr>
      </p:pic>
      <p:sp>
        <p:nvSpPr>
          <p:cNvPr id="5" name="4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20000"/>
                <a:lumOff val="80000"/>
              </a:schemeClr>
            </a:gs>
            <a:gs pos="50000">
              <a:srgbClr val="007A37">
                <a:shade val="67500"/>
                <a:satMod val="115000"/>
              </a:srgbClr>
            </a:gs>
            <a:gs pos="100000">
              <a:srgbClr val="007A3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urvashi-rautela-53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45296810013212.png"/>
          <p:cNvPicPr>
            <a:picLocks noChangeAspect="1"/>
          </p:cNvPicPr>
          <p:nvPr/>
        </p:nvPicPr>
        <p:blipFill>
          <a:blip r:embed="rId3">
            <a:grayscl/>
            <a:lum contrast="40000"/>
          </a:blip>
          <a:stretch>
            <a:fillRect/>
          </a:stretch>
        </p:blipFill>
        <p:spPr>
          <a:xfrm>
            <a:off x="3571868" y="0"/>
            <a:ext cx="1071570" cy="1066213"/>
          </a:xfrm>
          <a:prstGeom prst="rect">
            <a:avLst/>
          </a:prstGeom>
          <a:effectLst>
            <a:reflection blurRad="6350" stA="50000" endA="300" endPos="90000" dir="5400000" sy="-100000" algn="bl" rotWithShape="0"/>
          </a:effectLst>
        </p:spPr>
      </p:pic>
      <p:pic>
        <p:nvPicPr>
          <p:cNvPr id="6" name="5 Imagen" descr="245296810013212.png"/>
          <p:cNvPicPr>
            <a:picLocks noChangeAspect="1"/>
          </p:cNvPicPr>
          <p:nvPr/>
        </p:nvPicPr>
        <p:blipFill>
          <a:blip r:embed="rId3">
            <a:grayscl/>
            <a:lum contrast="40000"/>
          </a:blip>
          <a:stretch>
            <a:fillRect/>
          </a:stretch>
        </p:blipFill>
        <p:spPr>
          <a:xfrm>
            <a:off x="4500562" y="0"/>
            <a:ext cx="1071570" cy="1066213"/>
          </a:xfrm>
          <a:prstGeom prst="rect">
            <a:avLst/>
          </a:prstGeom>
          <a:effectLst>
            <a:reflection blurRad="6350" stA="50000" endA="300" endPos="90000" dir="5400000" sy="-100000" algn="bl" rotWithShape="0"/>
          </a:effectLst>
        </p:spPr>
      </p:pic>
      <p:pic>
        <p:nvPicPr>
          <p:cNvPr id="7" name="6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1071552"/>
            <a:ext cx="1071570" cy="1066213"/>
          </a:xfrm>
          <a:prstGeom prst="rect">
            <a:avLst/>
          </a:prstGeom>
          <a:effectLst>
            <a:reflection blurRad="6350" stA="50000" endA="300" endPos="90000" dir="5400000" sy="-100000" algn="bl" rotWithShape="0"/>
          </a:effectLst>
        </p:spPr>
      </p:pic>
      <p:pic>
        <p:nvPicPr>
          <p:cNvPr id="8" name="7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071552"/>
            <a:ext cx="1071570" cy="1066213"/>
          </a:xfrm>
          <a:prstGeom prst="rect">
            <a:avLst/>
          </a:prstGeom>
          <a:effectLst>
            <a:reflection blurRad="6350" stA="50000" endA="300" endPos="90000" dir="5400000" sy="-100000" algn="bl" rotWithShape="0"/>
          </a:effectLst>
        </p:spPr>
      </p:pic>
      <p:pic>
        <p:nvPicPr>
          <p:cNvPr id="9" name="8 Imagen" descr="245296810013212.png"/>
          <p:cNvPicPr>
            <a:picLocks noChangeAspect="1"/>
          </p:cNvPicPr>
          <p:nvPr/>
        </p:nvPicPr>
        <p:blipFill>
          <a:blip r:embed="rId3">
            <a:grayscl/>
            <a:lum contrast="40000"/>
          </a:blip>
          <a:stretch>
            <a:fillRect/>
          </a:stretch>
        </p:blipFill>
        <p:spPr>
          <a:xfrm>
            <a:off x="3571868" y="2071702"/>
            <a:ext cx="1071570" cy="1066213"/>
          </a:xfrm>
          <a:prstGeom prst="rect">
            <a:avLst/>
          </a:prstGeom>
          <a:effectLst>
            <a:reflection blurRad="6350" stA="50000" endA="300" endPos="90000" dir="5400000" sy="-100000" algn="bl" rotWithShape="0"/>
          </a:effectLst>
        </p:spPr>
      </p:pic>
      <p:pic>
        <p:nvPicPr>
          <p:cNvPr id="10" name="9 Imagen" descr="245296810013212.png"/>
          <p:cNvPicPr>
            <a:picLocks noChangeAspect="1"/>
          </p:cNvPicPr>
          <p:nvPr/>
        </p:nvPicPr>
        <p:blipFill>
          <a:blip r:embed="rId3">
            <a:grayscl/>
            <a:lum contrast="40000"/>
          </a:blip>
          <a:stretch>
            <a:fillRect/>
          </a:stretch>
        </p:blipFill>
        <p:spPr>
          <a:xfrm>
            <a:off x="4500562" y="2071702"/>
            <a:ext cx="1071570" cy="1066213"/>
          </a:xfrm>
          <a:prstGeom prst="rect">
            <a:avLst/>
          </a:prstGeom>
          <a:effectLst>
            <a:reflection blurRad="6350" stA="50000" endA="300" endPos="90000" dir="5400000" sy="-100000" algn="bl" rotWithShape="0"/>
          </a:effectLst>
        </p:spPr>
      </p:pic>
      <p:pic>
        <p:nvPicPr>
          <p:cNvPr id="11" name="10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3143254"/>
            <a:ext cx="1071570" cy="1066213"/>
          </a:xfrm>
          <a:prstGeom prst="rect">
            <a:avLst/>
          </a:prstGeom>
          <a:effectLst>
            <a:reflection blurRad="6350" stA="50000" endA="300" endPos="90000" dir="5400000" sy="-100000" algn="bl" rotWithShape="0"/>
          </a:effectLst>
        </p:spPr>
      </p:pic>
      <p:pic>
        <p:nvPicPr>
          <p:cNvPr id="12" name="11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3143254"/>
            <a:ext cx="1071570" cy="1066213"/>
          </a:xfrm>
          <a:prstGeom prst="rect">
            <a:avLst/>
          </a:prstGeom>
          <a:effectLst>
            <a:reflection blurRad="6350" stA="50000" endA="300" endPos="90000" dir="5400000" sy="-100000" algn="bl" rotWithShape="0"/>
          </a:effectLst>
        </p:spPr>
      </p:pic>
      <p:pic>
        <p:nvPicPr>
          <p:cNvPr id="13" name="12 Imagen" descr="245296810013212.png"/>
          <p:cNvPicPr>
            <a:picLocks noChangeAspect="1"/>
          </p:cNvPicPr>
          <p:nvPr/>
        </p:nvPicPr>
        <p:blipFill>
          <a:blip r:embed="rId3">
            <a:grayscl/>
            <a:lum contrast="40000"/>
          </a:blip>
          <a:stretch>
            <a:fillRect/>
          </a:stretch>
        </p:blipFill>
        <p:spPr>
          <a:xfrm>
            <a:off x="3571868" y="4077287"/>
            <a:ext cx="1071570" cy="1066213"/>
          </a:xfrm>
          <a:prstGeom prst="rect">
            <a:avLst/>
          </a:prstGeom>
          <a:effectLst>
            <a:reflection blurRad="6350" stA="50000" endA="300" endPos="90000" dir="5400000" sy="-100000" algn="bl" rotWithShape="0"/>
          </a:effectLst>
        </p:spPr>
      </p:pic>
      <p:pic>
        <p:nvPicPr>
          <p:cNvPr id="14" name="13 Imagen" descr="245296810013212.png"/>
          <p:cNvPicPr>
            <a:picLocks noChangeAspect="1"/>
          </p:cNvPicPr>
          <p:nvPr/>
        </p:nvPicPr>
        <p:blipFill>
          <a:blip r:embed="rId3">
            <a:grayscl/>
            <a:lum contrast="40000"/>
          </a:blip>
          <a:stretch>
            <a:fillRect/>
          </a:stretch>
        </p:blipFill>
        <p:spPr>
          <a:xfrm>
            <a:off x="4500562" y="4077287"/>
            <a:ext cx="1071570" cy="1066213"/>
          </a:xfrm>
          <a:prstGeom prst="rect">
            <a:avLst/>
          </a:prstGeom>
          <a:effectLst>
            <a:reflection blurRad="6350" stA="50000" endA="300" endPos="90000" dir="5400000" sy="-100000" algn="bl" rotWithShape="0"/>
          </a:effectLst>
        </p:spPr>
      </p:pic>
      <p:pic>
        <p:nvPicPr>
          <p:cNvPr id="15" name="14 Imagen" descr="245296810013212.png"/>
          <p:cNvPicPr>
            <a:picLocks noChangeAspect="1"/>
          </p:cNvPicPr>
          <p:nvPr/>
        </p:nvPicPr>
        <p:blipFill>
          <a:blip r:embed="rId3">
            <a:grayscl/>
            <a:lum contrast="40000"/>
          </a:blip>
          <a:stretch>
            <a:fillRect/>
          </a:stretch>
        </p:blipFill>
        <p:spPr>
          <a:xfrm>
            <a:off x="8072430" y="0"/>
            <a:ext cx="1071570" cy="1066213"/>
          </a:xfrm>
          <a:prstGeom prst="rect">
            <a:avLst/>
          </a:prstGeom>
          <a:effectLst>
            <a:reflection blurRad="6350" stA="50000" endA="300" endPos="90000" dir="5400000" sy="-100000" algn="bl" rotWithShape="0"/>
          </a:effectLst>
        </p:spPr>
      </p:pic>
      <p:pic>
        <p:nvPicPr>
          <p:cNvPr id="16" name="15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500694" y="4077287"/>
            <a:ext cx="1071570" cy="1066213"/>
          </a:xfrm>
          <a:prstGeom prst="rect">
            <a:avLst/>
          </a:prstGeom>
          <a:effectLst>
            <a:reflection blurRad="6350" stA="50000" endA="300" endPos="90000" dir="5400000" sy="-100000" algn="bl" rotWithShape="0"/>
          </a:effectLst>
        </p:spPr>
      </p:pic>
      <p:pic>
        <p:nvPicPr>
          <p:cNvPr id="17" name="16 Imagen" descr="245296810013212.png"/>
          <p:cNvPicPr>
            <a:picLocks noChangeAspect="1"/>
          </p:cNvPicPr>
          <p:nvPr/>
        </p:nvPicPr>
        <p:blipFill>
          <a:blip r:embed="rId3">
            <a:grayscl/>
            <a:lum contrast="40000"/>
          </a:blip>
          <a:stretch>
            <a:fillRect/>
          </a:stretch>
        </p:blipFill>
        <p:spPr>
          <a:xfrm>
            <a:off x="6000760" y="3286130"/>
            <a:ext cx="1071570" cy="1066213"/>
          </a:xfrm>
          <a:prstGeom prst="rect">
            <a:avLst/>
          </a:prstGeom>
          <a:effectLst>
            <a:reflection blurRad="6350" stA="50000" endA="300" endPos="90000" dir="5400000" sy="-100000" algn="bl" rotWithShape="0"/>
          </a:effectLst>
        </p:spPr>
      </p:pic>
      <p:pic>
        <p:nvPicPr>
          <p:cNvPr id="18" name="17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72264" y="2428874"/>
            <a:ext cx="1071570" cy="1066213"/>
          </a:xfrm>
          <a:prstGeom prst="rect">
            <a:avLst/>
          </a:prstGeom>
          <a:effectLst>
            <a:reflection blurRad="6350" stA="50000" endA="300" endPos="90000" dir="5400000" sy="-100000" algn="bl" rotWithShape="0"/>
          </a:effectLst>
        </p:spPr>
      </p:pic>
      <p:pic>
        <p:nvPicPr>
          <p:cNvPr id="19" name="18 Imagen" descr="245296810013212.png"/>
          <p:cNvPicPr>
            <a:picLocks noChangeAspect="1"/>
          </p:cNvPicPr>
          <p:nvPr/>
        </p:nvPicPr>
        <p:blipFill>
          <a:blip r:embed="rId3">
            <a:grayscl/>
            <a:lum contrast="40000"/>
          </a:blip>
          <a:stretch>
            <a:fillRect/>
          </a:stretch>
        </p:blipFill>
        <p:spPr>
          <a:xfrm>
            <a:off x="7143768" y="1571618"/>
            <a:ext cx="1071570" cy="1066213"/>
          </a:xfrm>
          <a:prstGeom prst="rect">
            <a:avLst/>
          </a:prstGeom>
          <a:effectLst>
            <a:reflection blurRad="6350" stA="50000" endA="300" endPos="90000" dir="5400000" sy="-100000" algn="bl" rotWithShape="0"/>
          </a:effectLst>
        </p:spPr>
      </p:pic>
      <p:pic>
        <p:nvPicPr>
          <p:cNvPr id="20" name="19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643834" y="785800"/>
            <a:ext cx="1071570" cy="1066213"/>
          </a:xfrm>
          <a:prstGeom prst="rect">
            <a:avLst/>
          </a:prstGeom>
          <a:effectLst>
            <a:reflection blurRad="6350" stA="50000" endA="300" endPos="90000" dir="5400000" sy="-100000" algn="bl" rotWithShape="0"/>
          </a:effectLst>
        </p:spPr>
      </p:pic>
      <p:pic>
        <p:nvPicPr>
          <p:cNvPr id="21" name="20 Imagen" descr="245296810013212.png"/>
          <p:cNvPicPr>
            <a:picLocks noChangeAspect="1"/>
          </p:cNvPicPr>
          <p:nvPr/>
        </p:nvPicPr>
        <p:blipFill>
          <a:blip r:embed="rId3">
            <a:grayscl/>
            <a:lum contrast="40000"/>
          </a:blip>
          <a:stretch>
            <a:fillRect/>
          </a:stretch>
        </p:blipFill>
        <p:spPr>
          <a:xfrm>
            <a:off x="0" y="0"/>
            <a:ext cx="1071570" cy="1066213"/>
          </a:xfrm>
          <a:prstGeom prst="rect">
            <a:avLst/>
          </a:prstGeom>
          <a:effectLst>
            <a:reflection blurRad="6350" stA="50000" endA="300" endPos="90000" dir="5400000" sy="-100000" algn="bl" rotWithShape="0"/>
          </a:effectLst>
        </p:spPr>
      </p:pic>
      <p:pic>
        <p:nvPicPr>
          <p:cNvPr id="22" name="21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4077287"/>
            <a:ext cx="1071570" cy="1066213"/>
          </a:xfrm>
          <a:prstGeom prst="rect">
            <a:avLst/>
          </a:prstGeom>
          <a:effectLst>
            <a:reflection blurRad="6350" stA="50000" endA="300" endPos="90000" dir="5400000" sy="-100000" algn="bl" rotWithShape="0"/>
          </a:effectLst>
        </p:spPr>
      </p:pic>
      <p:pic>
        <p:nvPicPr>
          <p:cNvPr id="23" name="22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472" y="714362"/>
            <a:ext cx="1071570" cy="1066213"/>
          </a:xfrm>
          <a:prstGeom prst="rect">
            <a:avLst/>
          </a:prstGeom>
          <a:effectLst>
            <a:reflection blurRad="6350" stA="50000" endA="300" endPos="90000" dir="5400000" sy="-100000" algn="bl" rotWithShape="0"/>
          </a:effectLst>
        </p:spPr>
      </p:pic>
      <p:pic>
        <p:nvPicPr>
          <p:cNvPr id="24" name="23 Imagen" descr="245296810013212.png"/>
          <p:cNvPicPr>
            <a:picLocks noChangeAspect="1"/>
          </p:cNvPicPr>
          <p:nvPr/>
        </p:nvPicPr>
        <p:blipFill>
          <a:blip r:embed="rId3">
            <a:grayscl/>
            <a:lum contrast="40000"/>
          </a:blip>
          <a:stretch>
            <a:fillRect/>
          </a:stretch>
        </p:blipFill>
        <p:spPr>
          <a:xfrm>
            <a:off x="1071538" y="1571618"/>
            <a:ext cx="1071570" cy="1066213"/>
          </a:xfrm>
          <a:prstGeom prst="rect">
            <a:avLst/>
          </a:prstGeom>
          <a:effectLst>
            <a:reflection blurRad="6350" stA="50000" endA="300" endPos="90000" dir="5400000" sy="-100000" algn="bl" rotWithShape="0"/>
          </a:effectLst>
        </p:spPr>
      </p:pic>
      <p:pic>
        <p:nvPicPr>
          <p:cNvPr id="25" name="24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643042" y="2428874"/>
            <a:ext cx="1071570" cy="1066213"/>
          </a:xfrm>
          <a:prstGeom prst="rect">
            <a:avLst/>
          </a:prstGeom>
          <a:effectLst>
            <a:reflection blurRad="6350" stA="50000" endA="300" endPos="90000" dir="5400000" sy="-100000" algn="bl" rotWithShape="0"/>
          </a:effectLst>
        </p:spPr>
      </p:pic>
      <p:pic>
        <p:nvPicPr>
          <p:cNvPr id="26" name="25 Imagen" descr="245296810013212.png"/>
          <p:cNvPicPr>
            <a:picLocks noChangeAspect="1"/>
          </p:cNvPicPr>
          <p:nvPr/>
        </p:nvPicPr>
        <p:blipFill>
          <a:blip r:embed="rId3">
            <a:grayscl/>
            <a:lum contrast="40000"/>
          </a:blip>
          <a:stretch>
            <a:fillRect/>
          </a:stretch>
        </p:blipFill>
        <p:spPr>
          <a:xfrm>
            <a:off x="2000232" y="3214692"/>
            <a:ext cx="1071570" cy="1066213"/>
          </a:xfrm>
          <a:prstGeom prst="rect">
            <a:avLst/>
          </a:prstGeom>
          <a:effectLst>
            <a:reflection blurRad="6350" stA="50000" endA="300" endPos="90000" dir="5400000" sy="-100000" algn="bl" rotWithShape="0"/>
          </a:effectLst>
        </p:spPr>
      </p:pic>
      <p:sp>
        <p:nvSpPr>
          <p:cNvPr id="27" name="26 Rectángulo"/>
          <p:cNvSpPr/>
          <p:nvPr/>
        </p:nvSpPr>
        <p:spPr>
          <a:xfrm>
            <a:off x="0" y="0"/>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1+#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1+#ppt_w/2"/>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1+#ppt_w/2"/>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1+#ppt_w/2"/>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1+#ppt_w/2"/>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1+#ppt_w/2"/>
                                          </p:val>
                                        </p:tav>
                                        <p:tav tm="100000">
                                          <p:val>
                                            <p:strVal val="#ppt_x"/>
                                          </p:val>
                                        </p:tav>
                                      </p:tavLst>
                                    </p:anim>
                                    <p:anim calcmode="lin" valueType="num">
                                      <p:cBhvr additive="base">
                                        <p:cTn id="30" dur="20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21"/>
                                        </p:tgtEl>
                                        <p:attrNameLst>
                                          <p:attrName>ppt_x</p:attrName>
                                        </p:attrNameLst>
                                      </p:cBhvr>
                                      <p:tavLst>
                                        <p:tav tm="0">
                                          <p:val>
                                            <p:strVal val="ppt_x"/>
                                          </p:val>
                                        </p:tav>
                                        <p:tav tm="100000">
                                          <p:val>
                                            <p:strVal val="1+ppt_w/2"/>
                                          </p:val>
                                        </p:tav>
                                      </p:tavLst>
                                    </p:anim>
                                    <p:anim calcmode="lin" valueType="num">
                                      <p:cBhvr additive="base">
                                        <p:cTn id="142" dur="2000"/>
                                        <p:tgtEl>
                                          <p:spTgt spid="21"/>
                                        </p:tgtEl>
                                        <p:attrNameLst>
                                          <p:attrName>ppt_y</p:attrName>
                                        </p:attrNameLst>
                                      </p:cBhvr>
                                      <p:tavLst>
                                        <p:tav tm="0">
                                          <p:val>
                                            <p:strVal val="ppt_y"/>
                                          </p:val>
                                        </p:tav>
                                        <p:tav tm="100000">
                                          <p:val>
                                            <p:strVal val="1+ppt_h/2"/>
                                          </p:val>
                                        </p:tav>
                                      </p:tavLst>
                                    </p:anim>
                                    <p:set>
                                      <p:cBhvr>
                                        <p:cTn id="143" dur="1" fill="hold">
                                          <p:stCondLst>
                                            <p:cond delay="1999"/>
                                          </p:stCondLst>
                                        </p:cTn>
                                        <p:tgtEl>
                                          <p:spTgt spid="2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1+ppt_w/2"/>
                                          </p:val>
                                        </p:tav>
                                      </p:tavLst>
                                    </p:anim>
                                    <p:anim calcmode="lin" valueType="num">
                                      <p:cBhvr additive="base">
                                        <p:cTn id="146" dur="2000"/>
                                        <p:tgtEl>
                                          <p:spTgt spid="22"/>
                                        </p:tgtEl>
                                        <p:attrNameLst>
                                          <p:attrName>ppt_y</p:attrName>
                                        </p:attrNameLst>
                                      </p:cBhvr>
                                      <p:tavLst>
                                        <p:tav tm="0">
                                          <p:val>
                                            <p:strVal val="ppt_y"/>
                                          </p:val>
                                        </p:tav>
                                        <p:tav tm="100000">
                                          <p:val>
                                            <p:strVal val="1+ppt_h/2"/>
                                          </p:val>
                                        </p:tav>
                                      </p:tavLst>
                                    </p:anim>
                                    <p:set>
                                      <p:cBhvr>
                                        <p:cTn id="147" dur="1" fill="hold">
                                          <p:stCondLst>
                                            <p:cond delay="1999"/>
                                          </p:stCondLst>
                                        </p:cTn>
                                        <p:tgtEl>
                                          <p:spTgt spid="2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1+ppt_w/2"/>
                                          </p:val>
                                        </p:tav>
                                      </p:tavLst>
                                    </p:anim>
                                    <p:anim calcmode="lin" valueType="num">
                                      <p:cBhvr additive="base">
                                        <p:cTn id="150" dur="2000"/>
                                        <p:tgtEl>
                                          <p:spTgt spid="23"/>
                                        </p:tgtEl>
                                        <p:attrNameLst>
                                          <p:attrName>ppt_y</p:attrName>
                                        </p:attrNameLst>
                                      </p:cBhvr>
                                      <p:tavLst>
                                        <p:tav tm="0">
                                          <p:val>
                                            <p:strVal val="ppt_y"/>
                                          </p:val>
                                        </p:tav>
                                        <p:tav tm="100000">
                                          <p:val>
                                            <p:strVal val="1+ppt_h/2"/>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1+ppt_w/2"/>
                                          </p:val>
                                        </p:tav>
                                      </p:tavLst>
                                    </p:anim>
                                    <p:anim calcmode="lin" valueType="num">
                                      <p:cBhvr additive="base">
                                        <p:cTn id="154" dur="2000"/>
                                        <p:tgtEl>
                                          <p:spTgt spid="24"/>
                                        </p:tgtEl>
                                        <p:attrNameLst>
                                          <p:attrName>ppt_y</p:attrName>
                                        </p:attrNameLst>
                                      </p:cBhvr>
                                      <p:tavLst>
                                        <p:tav tm="0">
                                          <p:val>
                                            <p:strVal val="ppt_y"/>
                                          </p:val>
                                        </p:tav>
                                        <p:tav tm="100000">
                                          <p:val>
                                            <p:strVal val="1+ppt_h/2"/>
                                          </p:val>
                                        </p:tav>
                                      </p:tavLst>
                                    </p:anim>
                                    <p:set>
                                      <p:cBhvr>
                                        <p:cTn id="155" dur="1" fill="hold">
                                          <p:stCondLst>
                                            <p:cond delay="1999"/>
                                          </p:stCondLst>
                                        </p:cTn>
                                        <p:tgtEl>
                                          <p:spTgt spid="2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5"/>
                                        </p:tgtEl>
                                        <p:attrNameLst>
                                          <p:attrName>ppt_x</p:attrName>
                                        </p:attrNameLst>
                                      </p:cBhvr>
                                      <p:tavLst>
                                        <p:tav tm="0">
                                          <p:val>
                                            <p:strVal val="ppt_x"/>
                                          </p:val>
                                        </p:tav>
                                        <p:tav tm="100000">
                                          <p:val>
                                            <p:strVal val="1+ppt_w/2"/>
                                          </p:val>
                                        </p:tav>
                                      </p:tavLst>
                                    </p:anim>
                                    <p:anim calcmode="lin" valueType="num">
                                      <p:cBhvr additive="base">
                                        <p:cTn id="158" dur="2000"/>
                                        <p:tgtEl>
                                          <p:spTgt spid="25"/>
                                        </p:tgtEl>
                                        <p:attrNameLst>
                                          <p:attrName>ppt_y</p:attrName>
                                        </p:attrNameLst>
                                      </p:cBhvr>
                                      <p:tavLst>
                                        <p:tav tm="0">
                                          <p:val>
                                            <p:strVal val="ppt_y"/>
                                          </p:val>
                                        </p:tav>
                                        <p:tav tm="100000">
                                          <p:val>
                                            <p:strVal val="1+ppt_h/2"/>
                                          </p:val>
                                        </p:tav>
                                      </p:tavLst>
                                    </p:anim>
                                    <p:set>
                                      <p:cBhvr>
                                        <p:cTn id="159" dur="1" fill="hold">
                                          <p:stCondLst>
                                            <p:cond delay="1999"/>
                                          </p:stCondLst>
                                        </p:cTn>
                                        <p:tgtEl>
                                          <p:spTgt spid="2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6"/>
                                        </p:tgtEl>
                                        <p:attrNameLst>
                                          <p:attrName>ppt_x</p:attrName>
                                        </p:attrNameLst>
                                      </p:cBhvr>
                                      <p:tavLst>
                                        <p:tav tm="0">
                                          <p:val>
                                            <p:strVal val="ppt_x"/>
                                          </p:val>
                                        </p:tav>
                                        <p:tav tm="100000">
                                          <p:val>
                                            <p:strVal val="1+ppt_w/2"/>
                                          </p:val>
                                        </p:tav>
                                      </p:tavLst>
                                    </p:anim>
                                    <p:anim calcmode="lin" valueType="num">
                                      <p:cBhvr additive="base">
                                        <p:cTn id="162" dur="2000"/>
                                        <p:tgtEl>
                                          <p:spTgt spid="26"/>
                                        </p:tgtEl>
                                        <p:attrNameLst>
                                          <p:attrName>ppt_y</p:attrName>
                                        </p:attrNameLst>
                                      </p:cBhvr>
                                      <p:tavLst>
                                        <p:tav tm="0">
                                          <p:val>
                                            <p:strVal val="ppt_y"/>
                                          </p:val>
                                        </p:tav>
                                        <p:tav tm="100000">
                                          <p:val>
                                            <p:strVal val="1+ppt_h/2"/>
                                          </p:val>
                                        </p:tav>
                                      </p:tavLst>
                                    </p:anim>
                                    <p:set>
                                      <p:cBhvr>
                                        <p:cTn id="163" dur="1" fill="hold">
                                          <p:stCondLst>
                                            <p:cond delay="1999"/>
                                          </p:stCondLst>
                                        </p:cTn>
                                        <p:tgtEl>
                                          <p:spTgt spid="2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1+ppt_w/2"/>
                                          </p:val>
                                        </p:tav>
                                      </p:tavLst>
                                    </p:anim>
                                    <p:anim calcmode="lin" valueType="num">
                                      <p:cBhvr additive="base">
                                        <p:cTn id="190" dur="2000"/>
                                        <p:tgtEl>
                                          <p:spTgt spid="5"/>
                                        </p:tgtEl>
                                        <p:attrNameLst>
                                          <p:attrName>ppt_y</p:attrName>
                                        </p:attrNameLst>
                                      </p:cBhvr>
                                      <p:tavLst>
                                        <p:tav tm="0">
                                          <p:val>
                                            <p:strVal val="ppt_y"/>
                                          </p:val>
                                        </p:tav>
                                        <p:tav tm="100000">
                                          <p:val>
                                            <p:strVal val="1+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1+ppt_w/2"/>
                                          </p:val>
                                        </p:tav>
                                      </p:tavLst>
                                    </p:anim>
                                    <p:anim calcmode="lin" valueType="num">
                                      <p:cBhvr additive="base">
                                        <p:cTn id="206" dur="2000"/>
                                        <p:tgtEl>
                                          <p:spTgt spid="13"/>
                                        </p:tgtEl>
                                        <p:attrNameLst>
                                          <p:attrName>ppt_y</p:attrName>
                                        </p:attrNameLst>
                                      </p:cBhvr>
                                      <p:tavLst>
                                        <p:tav tm="0">
                                          <p:val>
                                            <p:strVal val="ppt_y"/>
                                          </p:val>
                                        </p:tav>
                                        <p:tav tm="100000">
                                          <p:val>
                                            <p:strVal val="1+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0-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0-ppt_w/2"/>
                                          </p:val>
                                        </p:tav>
                                      </p:tavLst>
                                    </p:anim>
                                    <p:anim calcmode="lin" valueType="num">
                                      <p:cBhvr additive="base">
                                        <p:cTn id="214" dur="2000"/>
                                        <p:tgtEl>
                                          <p:spTgt spid="8"/>
                                        </p:tgtEl>
                                        <p:attrNameLst>
                                          <p:attrName>ppt_y</p:attrName>
                                        </p:attrNameLst>
                                      </p:cBhvr>
                                      <p:tavLst>
                                        <p:tav tm="0">
                                          <p:val>
                                            <p:strVal val="ppt_y"/>
                                          </p:val>
                                        </p:tav>
                                        <p:tav tm="100000">
                                          <p:val>
                                            <p:strVal val="1+ppt_h/2"/>
                                          </p:val>
                                        </p:tav>
                                      </p:tavLst>
                                    </p:anim>
                                    <p:set>
                                      <p:cBhvr>
                                        <p:cTn id="215" dur="1" fill="hold">
                                          <p:stCondLst>
                                            <p:cond delay="1999"/>
                                          </p:stCondLst>
                                        </p:cTn>
                                        <p:tgtEl>
                                          <p:spTgt spid="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0-ppt_w/2"/>
                                          </p:val>
                                        </p:tav>
                                      </p:tavLst>
                                    </p:anim>
                                    <p:anim calcmode="lin" valueType="num">
                                      <p:cBhvr additive="base">
                                        <p:cTn id="218" dur="2000"/>
                                        <p:tgtEl>
                                          <p:spTgt spid="10"/>
                                        </p:tgtEl>
                                        <p:attrNameLst>
                                          <p:attrName>ppt_y</p:attrName>
                                        </p:attrNameLst>
                                      </p:cBhvr>
                                      <p:tavLst>
                                        <p:tav tm="0">
                                          <p:val>
                                            <p:strVal val="ppt_y"/>
                                          </p:val>
                                        </p:tav>
                                        <p:tav tm="100000">
                                          <p:val>
                                            <p:strVal val="1+ppt_h/2"/>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4"/>
                                        </p:tgtEl>
                                        <p:attrNameLst>
                                          <p:attrName>ppt_x</p:attrName>
                                        </p:attrNameLst>
                                      </p:cBhvr>
                                      <p:tavLst>
                                        <p:tav tm="0">
                                          <p:val>
                                            <p:strVal val="ppt_x"/>
                                          </p:val>
                                        </p:tav>
                                        <p:tav tm="100000">
                                          <p:val>
                                            <p:strVal val="0-ppt_w/2"/>
                                          </p:val>
                                        </p:tav>
                                      </p:tavLst>
                                    </p:anim>
                                    <p:anim calcmode="lin" valueType="num">
                                      <p:cBhvr additive="base">
                                        <p:cTn id="226" dur="2000"/>
                                        <p:tgtEl>
                                          <p:spTgt spid="14"/>
                                        </p:tgtEl>
                                        <p:attrNameLst>
                                          <p:attrName>ppt_y</p:attrName>
                                        </p:attrNameLst>
                                      </p:cBhvr>
                                      <p:tavLst>
                                        <p:tav tm="0">
                                          <p:val>
                                            <p:strVal val="ppt_y"/>
                                          </p:val>
                                        </p:tav>
                                        <p:tav tm="100000">
                                          <p:val>
                                            <p:strVal val="1+ppt_h/2"/>
                                          </p:val>
                                        </p:tav>
                                      </p:tavLst>
                                    </p:anim>
                                    <p:set>
                                      <p:cBhvr>
                                        <p:cTn id="227" dur="1" fill="hold">
                                          <p:stCondLst>
                                            <p:cond delay="1999"/>
                                          </p:stCondLst>
                                        </p:cTn>
                                        <p:tgtEl>
                                          <p:spTgt spid="1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21"/>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2"/>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3"/>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4"/>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5"/>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6"/>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6"/>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8"/>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9"/>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4"/>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142844" y="500048"/>
            <a:ext cx="4357718" cy="1815882"/>
          </a:xfrm>
          <a:prstGeom prst="rect">
            <a:avLst/>
          </a:prstGeom>
          <a:noFill/>
        </p:spPr>
        <p:txBody>
          <a:bodyPr wrap="square" rtlCol="0">
            <a:spAutoFit/>
          </a:bodyPr>
          <a:lstStyle/>
          <a:p>
            <a:pPr lvl="0" algn="ctr" fontAlgn="base"/>
            <a:r>
              <a:rPr lang="es-PE" sz="1600" dirty="0" err="1" smtClean="0">
                <a:solidFill>
                  <a:srgbClr val="FFFF00"/>
                </a:solidFill>
                <a:effectLst>
                  <a:outerShdw blurRad="38100" dist="38100" dir="2700000" algn="tl">
                    <a:srgbClr val="000000">
                      <a:alpha val="43137"/>
                    </a:srgbClr>
                  </a:outerShdw>
                </a:effectLst>
              </a:rPr>
              <a:t>Kundalini</a:t>
            </a:r>
            <a:r>
              <a:rPr lang="es-PE" sz="1600" dirty="0" smtClean="0">
                <a:solidFill>
                  <a:srgbClr val="FFFF00"/>
                </a:solidFill>
                <a:effectLst>
                  <a:outerShdw blurRad="38100" dist="38100" dir="2700000" algn="tl">
                    <a:srgbClr val="000000">
                      <a:alpha val="43137"/>
                    </a:srgbClr>
                  </a:outerShdw>
                </a:effectLst>
              </a:rPr>
              <a:t>. Enfatiza los efectos de la respiración sobre las posturas. El objetivo es liberar la energía de la parte inferior del cuerpo de manera que pueda trasladarse hacia arriba.</a:t>
            </a:r>
          </a:p>
          <a:p>
            <a:pPr lvl="0" algn="ctr" fontAlgn="base"/>
            <a:r>
              <a:rPr lang="es-PE" sz="1600" dirty="0" err="1" smtClean="0">
                <a:solidFill>
                  <a:srgbClr val="FFFF00"/>
                </a:solidFill>
                <a:effectLst>
                  <a:outerShdw blurRad="38100" dist="38100" dir="2700000" algn="tl">
                    <a:srgbClr val="000000">
                      <a:alpha val="43137"/>
                    </a:srgbClr>
                  </a:outerShdw>
                </a:effectLst>
              </a:rPr>
              <a:t>Viniyoga</a:t>
            </a:r>
            <a:r>
              <a:rPr lang="es-PE" sz="1600" dirty="0" smtClean="0">
                <a:solidFill>
                  <a:srgbClr val="FFFF00"/>
                </a:solidFill>
                <a:effectLst>
                  <a:outerShdw blurRad="38100" dist="38100" dir="2700000" algn="tl">
                    <a:srgbClr val="000000">
                      <a:alpha val="43137"/>
                    </a:srgbClr>
                  </a:outerShdw>
                </a:effectLst>
              </a:rPr>
              <a:t>. Este estilo adapta posturas a las necesidades y habilidades de cada persona, y coordina la respiración y las posturas.</a:t>
            </a:r>
          </a:p>
          <a:p>
            <a:pPr algn="ctr"/>
            <a:endParaRPr lang="es-PE" sz="1600"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3022432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0"/>
            <a:ext cx="1000100" cy="1000100"/>
          </a:xfrm>
          <a:prstGeom prst="rect">
            <a:avLst/>
          </a:prstGeom>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643306" y="4286262"/>
            <a:ext cx="1000100" cy="1000100"/>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00562" y="4286262"/>
            <a:ext cx="1000100" cy="1000100"/>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286776" y="0"/>
            <a:ext cx="1000100" cy="1000100"/>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000100" y="500048"/>
            <a:ext cx="1000100" cy="1000100"/>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358082" y="571486"/>
            <a:ext cx="1000100" cy="1000100"/>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000232" y="1000114"/>
            <a:ext cx="1000100" cy="1000100"/>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500826" y="1142990"/>
            <a:ext cx="1000100" cy="1000100"/>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857488" y="1500180"/>
            <a:ext cx="1000100" cy="1000100"/>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1571618"/>
            <a:ext cx="1000100" cy="1000100"/>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2285998"/>
            <a:ext cx="1000100" cy="1000100"/>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285998"/>
            <a:ext cx="1000100" cy="1000100"/>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72000" y="3214692"/>
            <a:ext cx="1000100" cy="1000100"/>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714744" y="3214692"/>
            <a:ext cx="1000100" cy="1000100"/>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1071552"/>
            <a:ext cx="1000100" cy="1000100"/>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85786" y="1714494"/>
            <a:ext cx="1000100" cy="1000100"/>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714480" y="2214560"/>
            <a:ext cx="1000100" cy="1000100"/>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500298" y="3071816"/>
            <a:ext cx="1000100" cy="1000100"/>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643174" y="4143400"/>
            <a:ext cx="1000100" cy="1000100"/>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143900" y="1214428"/>
            <a:ext cx="1000100" cy="1000100"/>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215206" y="2000246"/>
            <a:ext cx="1000100" cy="1000100"/>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286512" y="2571750"/>
            <a:ext cx="1000100" cy="1000100"/>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3286130"/>
            <a:ext cx="1000100" cy="1000100"/>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500694" y="4143400"/>
            <a:ext cx="1000100" cy="1000100"/>
          </a:xfrm>
          <a:prstGeom prst="rect">
            <a:avLst/>
          </a:prstGeom>
        </p:spPr>
      </p:pic>
      <p:sp>
        <p:nvSpPr>
          <p:cNvPr id="28" name="27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0-#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0-#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0-#ppt_w/2"/>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0-#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1+ppt_w/2"/>
                                          </p:val>
                                        </p:tav>
                                      </p:tavLst>
                                    </p:anim>
                                    <p:anim calcmode="lin" valueType="num">
                                      <p:cBhvr additive="base">
                                        <p:cTn id="190" dur="2000"/>
                                        <p:tgtEl>
                                          <p:spTgt spid="20"/>
                                        </p:tgtEl>
                                        <p:attrNameLst>
                                          <p:attrName>ppt_y</p:attrName>
                                        </p:attrNameLst>
                                      </p:cBhvr>
                                      <p:tavLst>
                                        <p:tav tm="0">
                                          <p:val>
                                            <p:strVal val="ppt_y"/>
                                          </p:val>
                                        </p:tav>
                                        <p:tav tm="100000">
                                          <p:val>
                                            <p:strVal val="1+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1+ppt_w/2"/>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1+ppt_w/2"/>
                                          </p:val>
                                        </p:tav>
                                      </p:tavLst>
                                    </p:anim>
                                    <p:anim calcmode="lin" valueType="num">
                                      <p:cBhvr additive="base">
                                        <p:cTn id="198" dur="2000"/>
                                        <p:tgtEl>
                                          <p:spTgt spid="22"/>
                                        </p:tgtEl>
                                        <p:attrNameLst>
                                          <p:attrName>ppt_y</p:attrName>
                                        </p:attrNameLst>
                                      </p:cBhvr>
                                      <p:tavLst>
                                        <p:tav tm="0">
                                          <p:val>
                                            <p:strVal val="ppt_y"/>
                                          </p:val>
                                        </p:tav>
                                        <p:tav tm="100000">
                                          <p:val>
                                            <p:strVal val="1+ppt_h/2"/>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0-ppt_w/2"/>
                                          </p:val>
                                        </p:tav>
                                      </p:tavLst>
                                    </p:anim>
                                    <p:anim calcmode="lin" valueType="num">
                                      <p:cBhvr additive="base">
                                        <p:cTn id="202" dur="2000"/>
                                        <p:tgtEl>
                                          <p:spTgt spid="6"/>
                                        </p:tgtEl>
                                        <p:attrNameLst>
                                          <p:attrName>ppt_y</p:attrName>
                                        </p:attrNameLst>
                                      </p:cBhvr>
                                      <p:tavLst>
                                        <p:tav tm="0">
                                          <p:val>
                                            <p:strVal val="ppt_y"/>
                                          </p:val>
                                        </p:tav>
                                        <p:tav tm="100000">
                                          <p:val>
                                            <p:strVal val="1+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1+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0-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0-ppt_w/2"/>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2"/>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5" presetClass="entr" presetSubtype="10"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checkerboard(across)">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2E2408"/>
            </a:gs>
            <a:gs pos="30000">
              <a:srgbClr val="D49E6C"/>
            </a:gs>
            <a:gs pos="70000">
              <a:srgbClr val="A65528"/>
            </a:gs>
            <a:gs pos="100000">
              <a:srgbClr val="663012"/>
            </a:gs>
          </a:gsLst>
          <a:lin ang="13500000" scaled="1"/>
          <a:tileRect/>
        </a:gradFill>
        <a:effectLst/>
      </p:bgPr>
    </p:bg>
    <p:spTree>
      <p:nvGrpSpPr>
        <p:cNvPr id="1" name=""/>
        <p:cNvGrpSpPr/>
        <p:nvPr/>
      </p:nvGrpSpPr>
      <p:grpSpPr>
        <a:xfrm>
          <a:off x="0" y="0"/>
          <a:ext cx="0" cy="0"/>
          <a:chOff x="0" y="0"/>
          <a:chExt cx="0" cy="0"/>
        </a:xfrm>
      </p:grpSpPr>
      <p:pic>
        <p:nvPicPr>
          <p:cNvPr id="2" name="1 Imagen" descr="stock-photo-728358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8286762" y="0"/>
            <a:ext cx="857238" cy="857238"/>
          </a:xfrm>
          <a:prstGeom prst="rect">
            <a:avLst/>
          </a:prstGeom>
          <a:effectLst>
            <a:reflection blurRad="6350" stA="50000" endA="300" endPos="90000" dir="5400000" sy="-100000" algn="bl" rotWithShape="0"/>
          </a:effectLst>
        </p:spPr>
      </p:pic>
      <p:pic>
        <p:nvPicPr>
          <p:cNvPr id="4" name="3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44" y="4286262"/>
            <a:ext cx="857238" cy="857238"/>
          </a:xfrm>
          <a:prstGeom prst="rect">
            <a:avLst/>
          </a:prstGeom>
          <a:effectLst>
            <a:reflection blurRad="6350" stA="50000" endA="300" endPos="90000" dir="5400000" sy="-100000" algn="bl" rotWithShape="0"/>
          </a:effectLst>
        </p:spPr>
      </p:pic>
      <p:pic>
        <p:nvPicPr>
          <p:cNvPr id="5" name="4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7786710" y="642924"/>
            <a:ext cx="857238" cy="857238"/>
          </a:xfrm>
          <a:prstGeom prst="rect">
            <a:avLst/>
          </a:prstGeom>
          <a:effectLst>
            <a:reflection blurRad="6350" stA="50000" endA="300" endPos="90000" dir="5400000" sy="-100000" algn="bl" rotWithShape="0"/>
          </a:effectLst>
        </p:spPr>
      </p:pic>
      <p:pic>
        <p:nvPicPr>
          <p:cNvPr id="6" name="5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7215206" y="1285866"/>
            <a:ext cx="857238" cy="857238"/>
          </a:xfrm>
          <a:prstGeom prst="rect">
            <a:avLst/>
          </a:prstGeom>
          <a:effectLst>
            <a:reflection blurRad="6350" stA="50000" endA="300" endPos="90000" dir="5400000" sy="-100000" algn="bl" rotWithShape="0"/>
          </a:effectLst>
        </p:spPr>
      </p:pic>
      <p:pic>
        <p:nvPicPr>
          <p:cNvPr id="7" name="6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6643702" y="1857370"/>
            <a:ext cx="857238" cy="857238"/>
          </a:xfrm>
          <a:prstGeom prst="rect">
            <a:avLst/>
          </a:prstGeom>
          <a:effectLst>
            <a:reflection blurRad="6350" stA="50000" endA="300" endPos="90000" dir="5400000" sy="-100000" algn="bl" rotWithShape="0"/>
          </a:effectLst>
        </p:spPr>
      </p:pic>
      <p:pic>
        <p:nvPicPr>
          <p:cNvPr id="8" name="7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6072198" y="2357436"/>
            <a:ext cx="857238" cy="857238"/>
          </a:xfrm>
          <a:prstGeom prst="rect">
            <a:avLst/>
          </a:prstGeom>
          <a:effectLst>
            <a:reflection blurRad="6350" stA="50000" endA="300" endPos="90000" dir="5400000" sy="-100000" algn="bl" rotWithShape="0"/>
          </a:effectLst>
        </p:spPr>
      </p:pic>
      <p:pic>
        <p:nvPicPr>
          <p:cNvPr id="9" name="8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5357818" y="2786064"/>
            <a:ext cx="857238" cy="857238"/>
          </a:xfrm>
          <a:prstGeom prst="rect">
            <a:avLst/>
          </a:prstGeom>
          <a:effectLst>
            <a:reflection blurRad="6350" stA="50000" endA="300" endPos="90000" dir="5400000" sy="-100000" algn="bl" rotWithShape="0"/>
          </a:effectLst>
        </p:spPr>
      </p:pic>
      <p:pic>
        <p:nvPicPr>
          <p:cNvPr id="10" name="9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4714876" y="3214692"/>
            <a:ext cx="857238" cy="857238"/>
          </a:xfrm>
          <a:prstGeom prst="rect">
            <a:avLst/>
          </a:prstGeom>
          <a:effectLst>
            <a:reflection blurRad="6350" stA="50000" endA="300" endPos="90000" dir="5400000" sy="-100000" algn="bl" rotWithShape="0"/>
          </a:effectLst>
        </p:spPr>
      </p:pic>
      <p:pic>
        <p:nvPicPr>
          <p:cNvPr id="11" name="10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4000496" y="3500444"/>
            <a:ext cx="857238" cy="857238"/>
          </a:xfrm>
          <a:prstGeom prst="rect">
            <a:avLst/>
          </a:prstGeom>
          <a:effectLst>
            <a:reflection blurRad="6350" stA="50000" endA="300" endPos="90000" dir="5400000" sy="-100000" algn="bl" rotWithShape="0"/>
          </a:effectLst>
        </p:spPr>
      </p:pic>
      <p:pic>
        <p:nvPicPr>
          <p:cNvPr id="12" name="11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3286116" y="3786196"/>
            <a:ext cx="857238" cy="857238"/>
          </a:xfrm>
          <a:prstGeom prst="rect">
            <a:avLst/>
          </a:prstGeom>
          <a:effectLst>
            <a:reflection blurRad="6350" stA="50000" endA="300" endPos="90000" dir="5400000" sy="-100000" algn="bl" rotWithShape="0"/>
          </a:effectLst>
        </p:spPr>
      </p:pic>
      <p:pic>
        <p:nvPicPr>
          <p:cNvPr id="13" name="12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2500298" y="3929072"/>
            <a:ext cx="857238" cy="857238"/>
          </a:xfrm>
          <a:prstGeom prst="rect">
            <a:avLst/>
          </a:prstGeom>
          <a:effectLst>
            <a:reflection blurRad="6350" stA="50000" endA="300" endPos="90000" dir="5400000" sy="-100000" algn="bl" rotWithShape="0"/>
          </a:effectLst>
        </p:spPr>
      </p:pic>
      <p:pic>
        <p:nvPicPr>
          <p:cNvPr id="14" name="13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1714480" y="4071948"/>
            <a:ext cx="857238" cy="857238"/>
          </a:xfrm>
          <a:prstGeom prst="rect">
            <a:avLst/>
          </a:prstGeom>
          <a:effectLst>
            <a:reflection blurRad="6350" stA="50000" endA="300" endPos="90000" dir="5400000" sy="-100000" algn="bl" rotWithShape="0"/>
          </a:effectLst>
        </p:spPr>
      </p:pic>
      <p:pic>
        <p:nvPicPr>
          <p:cNvPr id="15" name="14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928662" y="4143386"/>
            <a:ext cx="857238" cy="857238"/>
          </a:xfrm>
          <a:prstGeom prst="rect">
            <a:avLst/>
          </a:prstGeom>
          <a:effectLst>
            <a:reflection blurRad="6350" stA="50000" endA="300" endPos="90000" dir="5400000" sy="-100000" algn="bl" rotWithShape="0"/>
          </a:effectLst>
        </p:spPr>
      </p:pic>
      <p:sp>
        <p:nvSpPr>
          <p:cNvPr id="16" name="15 Rectángulo"/>
          <p:cNvSpPr/>
          <p:nvPr/>
        </p:nvSpPr>
        <p:spPr>
          <a:xfrm>
            <a:off x="-357222" y="-214332"/>
            <a:ext cx="9929882" cy="600079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0-ppt_w/2"/>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0-ppt_w/2"/>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5"/>
                                        </p:tgtEl>
                                        <p:attrNameLst>
                                          <p:attrName>ppt_x</p:attrName>
                                        </p:attrNameLst>
                                      </p:cBhvr>
                                      <p:tavLst>
                                        <p:tav tm="0">
                                          <p:val>
                                            <p:strVal val="ppt_x"/>
                                          </p:val>
                                        </p:tav>
                                        <p:tav tm="100000">
                                          <p:val>
                                            <p:strVal val="0-ppt_w/2"/>
                                          </p:val>
                                        </p:tav>
                                      </p:tavLst>
                                    </p:anim>
                                    <p:anim calcmode="lin" valueType="num">
                                      <p:cBhvr additive="base">
                                        <p:cTn id="96" dur="2000"/>
                                        <p:tgtEl>
                                          <p:spTgt spid="5"/>
                                        </p:tgtEl>
                                        <p:attrNameLst>
                                          <p:attrName>ppt_y</p:attrName>
                                        </p:attrNameLst>
                                      </p:cBhvr>
                                      <p:tavLst>
                                        <p:tav tm="0">
                                          <p:val>
                                            <p:strVal val="ppt_y"/>
                                          </p:val>
                                        </p:tav>
                                        <p:tav tm="100000">
                                          <p:val>
                                            <p:strVal val="1+ppt_h/2"/>
                                          </p:val>
                                        </p:tav>
                                      </p:tavLst>
                                    </p:anim>
                                    <p:set>
                                      <p:cBhvr>
                                        <p:cTn id="97" dur="1" fill="hold">
                                          <p:stCondLst>
                                            <p:cond delay="1999"/>
                                          </p:stCondLst>
                                        </p:cTn>
                                        <p:tgtEl>
                                          <p:spTgt spid="5"/>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6"/>
                                        </p:tgtEl>
                                        <p:attrNameLst>
                                          <p:attrName>ppt_x</p:attrName>
                                        </p:attrNameLst>
                                      </p:cBhvr>
                                      <p:tavLst>
                                        <p:tav tm="0">
                                          <p:val>
                                            <p:strVal val="ppt_x"/>
                                          </p:val>
                                        </p:tav>
                                        <p:tav tm="100000">
                                          <p:val>
                                            <p:strVal val="0-ppt_w/2"/>
                                          </p:val>
                                        </p:tav>
                                      </p:tavLst>
                                    </p:anim>
                                    <p:anim calcmode="lin" valueType="num">
                                      <p:cBhvr additive="base">
                                        <p:cTn id="100" dur="2000"/>
                                        <p:tgtEl>
                                          <p:spTgt spid="6"/>
                                        </p:tgtEl>
                                        <p:attrNameLst>
                                          <p:attrName>ppt_y</p:attrName>
                                        </p:attrNameLst>
                                      </p:cBhvr>
                                      <p:tavLst>
                                        <p:tav tm="0">
                                          <p:val>
                                            <p:strVal val="ppt_y"/>
                                          </p:val>
                                        </p:tav>
                                        <p:tav tm="100000">
                                          <p:val>
                                            <p:strVal val="1+ppt_h/2"/>
                                          </p:val>
                                        </p:tav>
                                      </p:tavLst>
                                    </p:anim>
                                    <p:set>
                                      <p:cBhvr>
                                        <p:cTn id="101" dur="1" fill="hold">
                                          <p:stCondLst>
                                            <p:cond delay="1999"/>
                                          </p:stCondLst>
                                        </p:cTn>
                                        <p:tgtEl>
                                          <p:spTgt spid="6"/>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1+ppt_h/2"/>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0-ppt_w/2"/>
                                          </p:val>
                                        </p:tav>
                                      </p:tavLst>
                                    </p:anim>
                                    <p:anim calcmode="lin" valueType="num">
                                      <p:cBhvr additive="base">
                                        <p:cTn id="112" dur="2000"/>
                                        <p:tgtEl>
                                          <p:spTgt spid="9"/>
                                        </p:tgtEl>
                                        <p:attrNameLst>
                                          <p:attrName>ppt_y</p:attrName>
                                        </p:attrNameLst>
                                      </p:cBhvr>
                                      <p:tavLst>
                                        <p:tav tm="0">
                                          <p:val>
                                            <p:strVal val="ppt_y"/>
                                          </p:val>
                                        </p:tav>
                                        <p:tav tm="100000">
                                          <p:val>
                                            <p:strVal val="1+ppt_h/2"/>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0"/>
                                        </p:tgtEl>
                                        <p:attrNameLst>
                                          <p:attrName>ppt_x</p:attrName>
                                        </p:attrNameLst>
                                      </p:cBhvr>
                                      <p:tavLst>
                                        <p:tav tm="0">
                                          <p:val>
                                            <p:strVal val="ppt_x"/>
                                          </p:val>
                                        </p:tav>
                                        <p:tav tm="100000">
                                          <p:val>
                                            <p:strVal val="0-ppt_w/2"/>
                                          </p:val>
                                        </p:tav>
                                      </p:tavLst>
                                    </p:anim>
                                    <p:anim calcmode="lin" valueType="num">
                                      <p:cBhvr additive="base">
                                        <p:cTn id="116" dur="2000"/>
                                        <p:tgtEl>
                                          <p:spTgt spid="10"/>
                                        </p:tgtEl>
                                        <p:attrNameLst>
                                          <p:attrName>ppt_y</p:attrName>
                                        </p:attrNameLst>
                                      </p:cBhvr>
                                      <p:tavLst>
                                        <p:tav tm="0">
                                          <p:val>
                                            <p:strVal val="ppt_y"/>
                                          </p:val>
                                        </p:tav>
                                        <p:tav tm="100000">
                                          <p:val>
                                            <p:strVal val="1+ppt_h/2"/>
                                          </p:val>
                                        </p:tav>
                                      </p:tavLst>
                                    </p:anim>
                                    <p:set>
                                      <p:cBhvr>
                                        <p:cTn id="117" dur="1" fill="hold">
                                          <p:stCondLst>
                                            <p:cond delay="1999"/>
                                          </p:stCondLst>
                                        </p:cTn>
                                        <p:tgtEl>
                                          <p:spTgt spid="10"/>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1"/>
                                        </p:tgtEl>
                                        <p:attrNameLst>
                                          <p:attrName>ppt_x</p:attrName>
                                        </p:attrNameLst>
                                      </p:cBhvr>
                                      <p:tavLst>
                                        <p:tav tm="0">
                                          <p:val>
                                            <p:strVal val="ppt_x"/>
                                          </p:val>
                                        </p:tav>
                                        <p:tav tm="100000">
                                          <p:val>
                                            <p:strVal val="0-ppt_w/2"/>
                                          </p:val>
                                        </p:tav>
                                      </p:tavLst>
                                    </p:anim>
                                    <p:anim calcmode="lin" valueType="num">
                                      <p:cBhvr additive="base">
                                        <p:cTn id="120" dur="2000"/>
                                        <p:tgtEl>
                                          <p:spTgt spid="11"/>
                                        </p:tgtEl>
                                        <p:attrNameLst>
                                          <p:attrName>ppt_y</p:attrName>
                                        </p:attrNameLst>
                                      </p:cBhvr>
                                      <p:tavLst>
                                        <p:tav tm="0">
                                          <p:val>
                                            <p:strVal val="ppt_y"/>
                                          </p:val>
                                        </p:tav>
                                        <p:tav tm="100000">
                                          <p:val>
                                            <p:strVal val="1+ppt_h/2"/>
                                          </p:val>
                                        </p:tav>
                                      </p:tavLst>
                                    </p:anim>
                                    <p:set>
                                      <p:cBhvr>
                                        <p:cTn id="121" dur="1" fill="hold">
                                          <p:stCondLst>
                                            <p:cond delay="1999"/>
                                          </p:stCondLst>
                                        </p:cTn>
                                        <p:tgtEl>
                                          <p:spTgt spid="11"/>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2"/>
                                        </p:tgtEl>
                                        <p:attrNameLst>
                                          <p:attrName>ppt_x</p:attrName>
                                        </p:attrNameLst>
                                      </p:cBhvr>
                                      <p:tavLst>
                                        <p:tav tm="0">
                                          <p:val>
                                            <p:strVal val="ppt_x"/>
                                          </p:val>
                                        </p:tav>
                                        <p:tav tm="100000">
                                          <p:val>
                                            <p:strVal val="0-ppt_w/2"/>
                                          </p:val>
                                        </p:tav>
                                      </p:tavLst>
                                    </p:anim>
                                    <p:anim calcmode="lin" valueType="num">
                                      <p:cBhvr additive="base">
                                        <p:cTn id="124" dur="2000"/>
                                        <p:tgtEl>
                                          <p:spTgt spid="12"/>
                                        </p:tgtEl>
                                        <p:attrNameLst>
                                          <p:attrName>ppt_y</p:attrName>
                                        </p:attrNameLst>
                                      </p:cBhvr>
                                      <p:tavLst>
                                        <p:tav tm="0">
                                          <p:val>
                                            <p:strVal val="ppt_y"/>
                                          </p:val>
                                        </p:tav>
                                        <p:tav tm="100000">
                                          <p:val>
                                            <p:strVal val="1+ppt_h/2"/>
                                          </p:val>
                                        </p:tav>
                                      </p:tavLst>
                                    </p:anim>
                                    <p:set>
                                      <p:cBhvr>
                                        <p:cTn id="125" dur="1" fill="hold">
                                          <p:stCondLst>
                                            <p:cond delay="1999"/>
                                          </p:stCondLst>
                                        </p:cTn>
                                        <p:tgtEl>
                                          <p:spTgt spid="12"/>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3"/>
                                        </p:tgtEl>
                                        <p:attrNameLst>
                                          <p:attrName>ppt_x</p:attrName>
                                        </p:attrNameLst>
                                      </p:cBhvr>
                                      <p:tavLst>
                                        <p:tav tm="0">
                                          <p:val>
                                            <p:strVal val="ppt_x"/>
                                          </p:val>
                                        </p:tav>
                                        <p:tav tm="100000">
                                          <p:val>
                                            <p:strVal val="0-ppt_w/2"/>
                                          </p:val>
                                        </p:tav>
                                      </p:tavLst>
                                    </p:anim>
                                    <p:anim calcmode="lin" valueType="num">
                                      <p:cBhvr additive="base">
                                        <p:cTn id="128" dur="2000"/>
                                        <p:tgtEl>
                                          <p:spTgt spid="13"/>
                                        </p:tgtEl>
                                        <p:attrNameLst>
                                          <p:attrName>ppt_y</p:attrName>
                                        </p:attrNameLst>
                                      </p:cBhvr>
                                      <p:tavLst>
                                        <p:tav tm="0">
                                          <p:val>
                                            <p:strVal val="ppt_y"/>
                                          </p:val>
                                        </p:tav>
                                        <p:tav tm="100000">
                                          <p:val>
                                            <p:strVal val="1+ppt_h/2"/>
                                          </p:val>
                                        </p:tav>
                                      </p:tavLst>
                                    </p:anim>
                                    <p:set>
                                      <p:cBhvr>
                                        <p:cTn id="129" dur="1" fill="hold">
                                          <p:stCondLst>
                                            <p:cond delay="1999"/>
                                          </p:stCondLst>
                                        </p:cTn>
                                        <p:tgtEl>
                                          <p:spTgt spid="13"/>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4"/>
                                        </p:tgtEl>
                                        <p:attrNameLst>
                                          <p:attrName>ppt_x</p:attrName>
                                        </p:attrNameLst>
                                      </p:cBhvr>
                                      <p:tavLst>
                                        <p:tav tm="0">
                                          <p:val>
                                            <p:strVal val="ppt_x"/>
                                          </p:val>
                                        </p:tav>
                                        <p:tav tm="100000">
                                          <p:val>
                                            <p:strVal val="0-ppt_w/2"/>
                                          </p:val>
                                        </p:tav>
                                      </p:tavLst>
                                    </p:anim>
                                    <p:anim calcmode="lin" valueType="num">
                                      <p:cBhvr additive="base">
                                        <p:cTn id="132" dur="2000"/>
                                        <p:tgtEl>
                                          <p:spTgt spid="14"/>
                                        </p:tgtEl>
                                        <p:attrNameLst>
                                          <p:attrName>ppt_y</p:attrName>
                                        </p:attrNameLst>
                                      </p:cBhvr>
                                      <p:tavLst>
                                        <p:tav tm="0">
                                          <p:val>
                                            <p:strVal val="ppt_y"/>
                                          </p:val>
                                        </p:tav>
                                        <p:tav tm="100000">
                                          <p:val>
                                            <p:strVal val="1+ppt_h/2"/>
                                          </p:val>
                                        </p:tav>
                                      </p:tavLst>
                                    </p:anim>
                                    <p:set>
                                      <p:cBhvr>
                                        <p:cTn id="133" dur="1" fill="hold">
                                          <p:stCondLst>
                                            <p:cond delay="1999"/>
                                          </p:stCondLst>
                                        </p:cTn>
                                        <p:tgtEl>
                                          <p:spTgt spid="14"/>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5"/>
                                        </p:tgtEl>
                                        <p:attrNameLst>
                                          <p:attrName>ppt_x</p:attrName>
                                        </p:attrNameLst>
                                      </p:cBhvr>
                                      <p:tavLst>
                                        <p:tav tm="0">
                                          <p:val>
                                            <p:strVal val="ppt_x"/>
                                          </p:val>
                                        </p:tav>
                                        <p:tav tm="100000">
                                          <p:val>
                                            <p:strVal val="0-ppt_w/2"/>
                                          </p:val>
                                        </p:tav>
                                      </p:tavLst>
                                    </p:anim>
                                    <p:anim calcmode="lin" valueType="num">
                                      <p:cBhvr additive="base">
                                        <p:cTn id="136" dur="2000"/>
                                        <p:tgtEl>
                                          <p:spTgt spid="15"/>
                                        </p:tgtEl>
                                        <p:attrNameLst>
                                          <p:attrName>ppt_y</p:attrName>
                                        </p:attrNameLst>
                                      </p:cBhvr>
                                      <p:tavLst>
                                        <p:tav tm="0">
                                          <p:val>
                                            <p:strVal val="ppt_y"/>
                                          </p:val>
                                        </p:tav>
                                        <p:tav tm="100000">
                                          <p:val>
                                            <p:strVal val="1+ppt_h/2"/>
                                          </p:val>
                                        </p:tav>
                                      </p:tavLst>
                                    </p:anim>
                                    <p:set>
                                      <p:cBhvr>
                                        <p:cTn id="137" dur="1" fill="hold">
                                          <p:stCondLst>
                                            <p:cond delay="1999"/>
                                          </p:stCondLst>
                                        </p:cTn>
                                        <p:tgtEl>
                                          <p:spTgt spid="15"/>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6"/>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4"/>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5"/>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1+#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85000"/>
                <a:lumOff val="1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girl-yoga-beach.jpg"/>
          <p:cNvPicPr>
            <a:picLocks noChangeAspect="1"/>
          </p:cNvPicPr>
          <p:nvPr/>
        </p:nvPicPr>
        <p:blipFill>
          <a:blip r:embed="rId2"/>
          <a:stretch>
            <a:fillRect/>
          </a:stretch>
        </p:blipFill>
        <p:spPr>
          <a:xfrm>
            <a:off x="0" y="0"/>
            <a:ext cx="9144000" cy="5143500"/>
          </a:xfrm>
          <a:prstGeom prst="rect">
            <a:avLst/>
          </a:prstGeom>
        </p:spPr>
      </p:pic>
      <p:pic>
        <p:nvPicPr>
          <p:cNvPr id="5" name="4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0" y="214314"/>
            <a:ext cx="1285852" cy="1144408"/>
          </a:xfrm>
          <a:prstGeom prst="ellipse">
            <a:avLst/>
          </a:prstGeom>
        </p:spPr>
      </p:pic>
      <p:pic>
        <p:nvPicPr>
          <p:cNvPr id="6" name="5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0" y="3857634"/>
            <a:ext cx="1285852" cy="1144408"/>
          </a:xfrm>
          <a:prstGeom prst="ellipse">
            <a:avLst/>
          </a:prstGeom>
        </p:spPr>
      </p:pic>
      <p:pic>
        <p:nvPicPr>
          <p:cNvPr id="7" name="6 Imagen" descr="d4rtnce-4bbce4b7-19bc-4ee4-a161-f02afd73a6d7.png"/>
          <p:cNvPicPr>
            <a:picLocks noChangeAspect="1"/>
          </p:cNvPicPr>
          <p:nvPr/>
        </p:nvPicPr>
        <p:blipFill>
          <a:blip r:embed="rId3">
            <a:grayscl/>
            <a:lum contrast="40000"/>
          </a:blip>
          <a:stretch>
            <a:fillRect/>
          </a:stretch>
        </p:blipFill>
        <p:spPr>
          <a:xfrm>
            <a:off x="1214414" y="928676"/>
            <a:ext cx="1285852" cy="1144408"/>
          </a:xfrm>
          <a:prstGeom prst="ellipse">
            <a:avLst/>
          </a:prstGeom>
        </p:spPr>
      </p:pic>
      <p:pic>
        <p:nvPicPr>
          <p:cNvPr id="8" name="7 Imagen" descr="d4rtnce-4bbce4b7-19bc-4ee4-a161-f02afd73a6d7.png"/>
          <p:cNvPicPr>
            <a:picLocks noChangeAspect="1"/>
          </p:cNvPicPr>
          <p:nvPr/>
        </p:nvPicPr>
        <p:blipFill>
          <a:blip r:embed="rId3">
            <a:grayscl/>
            <a:lum contrast="40000"/>
          </a:blip>
          <a:stretch>
            <a:fillRect/>
          </a:stretch>
        </p:blipFill>
        <p:spPr>
          <a:xfrm>
            <a:off x="1214414" y="3429006"/>
            <a:ext cx="1285852" cy="1144408"/>
          </a:xfrm>
          <a:prstGeom prst="ellipse">
            <a:avLst/>
          </a:prstGeom>
        </p:spPr>
      </p:pic>
      <p:pic>
        <p:nvPicPr>
          <p:cNvPr id="9" name="8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2643174" y="1428742"/>
            <a:ext cx="1285852" cy="1144408"/>
          </a:xfrm>
          <a:prstGeom prst="ellipse">
            <a:avLst/>
          </a:prstGeom>
        </p:spPr>
      </p:pic>
      <p:pic>
        <p:nvPicPr>
          <p:cNvPr id="10" name="9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2643174" y="3000378"/>
            <a:ext cx="1285852" cy="1144408"/>
          </a:xfrm>
          <a:prstGeom prst="ellipse">
            <a:avLst/>
          </a:prstGeom>
        </p:spPr>
      </p:pic>
      <p:pic>
        <p:nvPicPr>
          <p:cNvPr id="11" name="10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5214942" y="1714494"/>
            <a:ext cx="1285852" cy="1144408"/>
          </a:xfrm>
          <a:prstGeom prst="ellipse">
            <a:avLst/>
          </a:prstGeom>
        </p:spPr>
      </p:pic>
      <p:pic>
        <p:nvPicPr>
          <p:cNvPr id="12" name="11 Imagen" descr="d4rtnce-4bbce4b7-19bc-4ee4-a161-f02afd73a6d7.png"/>
          <p:cNvPicPr>
            <a:picLocks noChangeAspect="1"/>
          </p:cNvPicPr>
          <p:nvPr/>
        </p:nvPicPr>
        <p:blipFill>
          <a:blip r:embed="rId3">
            <a:grayscl/>
            <a:lum contrast="40000"/>
          </a:blip>
          <a:stretch>
            <a:fillRect/>
          </a:stretch>
        </p:blipFill>
        <p:spPr>
          <a:xfrm>
            <a:off x="3929058" y="2786064"/>
            <a:ext cx="1285852" cy="1144408"/>
          </a:xfrm>
          <a:prstGeom prst="ellipse">
            <a:avLst/>
          </a:prstGeom>
        </p:spPr>
      </p:pic>
      <p:pic>
        <p:nvPicPr>
          <p:cNvPr id="13" name="12 Imagen" descr="d4rtnce-4bbce4b7-19bc-4ee4-a161-f02afd73a6d7.png"/>
          <p:cNvPicPr>
            <a:picLocks noChangeAspect="1"/>
          </p:cNvPicPr>
          <p:nvPr/>
        </p:nvPicPr>
        <p:blipFill>
          <a:blip r:embed="rId3">
            <a:grayscl/>
            <a:lum contrast="40000"/>
          </a:blip>
          <a:stretch>
            <a:fillRect/>
          </a:stretch>
        </p:blipFill>
        <p:spPr>
          <a:xfrm>
            <a:off x="3929058" y="1643056"/>
            <a:ext cx="1285852" cy="1144408"/>
          </a:xfrm>
          <a:prstGeom prst="ellipse">
            <a:avLst/>
          </a:prstGeom>
        </p:spPr>
      </p:pic>
      <p:pic>
        <p:nvPicPr>
          <p:cNvPr id="14" name="13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5286380" y="2857502"/>
            <a:ext cx="1285852" cy="1144408"/>
          </a:xfrm>
          <a:prstGeom prst="ellipse">
            <a:avLst/>
          </a:prstGeom>
        </p:spPr>
      </p:pic>
      <p:pic>
        <p:nvPicPr>
          <p:cNvPr id="15" name="14 Imagen" descr="d4rtnce-4bbce4b7-19bc-4ee4-a161-f02afd73a6d7.png"/>
          <p:cNvPicPr>
            <a:picLocks noChangeAspect="1"/>
          </p:cNvPicPr>
          <p:nvPr/>
        </p:nvPicPr>
        <p:blipFill>
          <a:blip r:embed="rId3">
            <a:grayscl/>
            <a:lum contrast="40000"/>
          </a:blip>
          <a:stretch>
            <a:fillRect/>
          </a:stretch>
        </p:blipFill>
        <p:spPr>
          <a:xfrm>
            <a:off x="6572264" y="1571618"/>
            <a:ext cx="1285852" cy="1144408"/>
          </a:xfrm>
          <a:prstGeom prst="ellipse">
            <a:avLst/>
          </a:prstGeom>
        </p:spPr>
      </p:pic>
      <p:pic>
        <p:nvPicPr>
          <p:cNvPr id="16" name="15 Imagen" descr="d4rtnce-4bbce4b7-19bc-4ee4-a161-f02afd73a6d7.png"/>
          <p:cNvPicPr>
            <a:picLocks noChangeAspect="1"/>
          </p:cNvPicPr>
          <p:nvPr/>
        </p:nvPicPr>
        <p:blipFill>
          <a:blip r:embed="rId3">
            <a:grayscl/>
            <a:lum contrast="40000"/>
          </a:blip>
          <a:stretch>
            <a:fillRect/>
          </a:stretch>
        </p:blipFill>
        <p:spPr>
          <a:xfrm>
            <a:off x="6643702" y="2786064"/>
            <a:ext cx="1285852" cy="1144408"/>
          </a:xfrm>
          <a:prstGeom prst="ellipse">
            <a:avLst/>
          </a:prstGeom>
        </p:spPr>
      </p:pic>
      <p:pic>
        <p:nvPicPr>
          <p:cNvPr id="17" name="16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7858148" y="1643056"/>
            <a:ext cx="1285852" cy="1144408"/>
          </a:xfrm>
          <a:prstGeom prst="ellipse">
            <a:avLst/>
          </a:prstGeom>
        </p:spPr>
      </p:pic>
      <p:pic>
        <p:nvPicPr>
          <p:cNvPr id="18" name="17 Imagen" descr="d4rtnce-4bbce4b7-19bc-4ee4-a161-f02afd73a6d7.png"/>
          <p:cNvPicPr>
            <a:picLocks noChangeAspect="1"/>
          </p:cNvPicPr>
          <p:nvPr/>
        </p:nvPicPr>
        <p:blipFill>
          <a:blip r:embed="rId3">
            <a:duotone>
              <a:prstClr val="black"/>
              <a:srgbClr val="FF0000">
                <a:tint val="45000"/>
                <a:satMod val="400000"/>
              </a:srgbClr>
            </a:duotone>
            <a:lum contrast="40000"/>
          </a:blip>
          <a:stretch>
            <a:fillRect/>
          </a:stretch>
        </p:blipFill>
        <p:spPr>
          <a:xfrm>
            <a:off x="7858148" y="2786064"/>
            <a:ext cx="1285852" cy="1144408"/>
          </a:xfrm>
          <a:prstGeom prst="ellipse">
            <a:avLst/>
          </a:prstGeom>
        </p:spPr>
      </p:pic>
      <p:sp>
        <p:nvSpPr>
          <p:cNvPr id="19" name="18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0-ppt_w/2"/>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2" fill="hold" nodeType="withEffect">
                                  <p:stCondLst>
                                    <p:cond delay="0"/>
                                  </p:stCondLst>
                                  <p:childTnLst>
                                    <p:set>
                                      <p:cBhvr>
                                        <p:cTn id="177" dur="1" fill="hold">
                                          <p:stCondLst>
                                            <p:cond delay="0"/>
                                          </p:stCondLst>
                                        </p:cTn>
                                        <p:tgtEl>
                                          <p:spTgt spid="3"/>
                                        </p:tgtEl>
                                        <p:attrNameLst>
                                          <p:attrName>style.visibility</p:attrName>
                                        </p:attrNameLst>
                                      </p:cBhvr>
                                      <p:to>
                                        <p:strVal val="visible"/>
                                      </p:to>
                                    </p:set>
                                    <p:anim calcmode="lin" valueType="num">
                                      <p:cBhvr>
                                        <p:cTn id="178" dur="2000" fill="hold"/>
                                        <p:tgtEl>
                                          <p:spTgt spid="3"/>
                                        </p:tgtEl>
                                        <p:attrNameLst>
                                          <p:attrName>ppt_x</p:attrName>
                                        </p:attrNameLst>
                                      </p:cBhvr>
                                      <p:tavLst>
                                        <p:tav tm="0">
                                          <p:val>
                                            <p:strVal val="#ppt_x+#ppt_w/2"/>
                                          </p:val>
                                        </p:tav>
                                        <p:tav tm="100000">
                                          <p:val>
                                            <p:strVal val="#ppt_x"/>
                                          </p:val>
                                        </p:tav>
                                      </p:tavLst>
                                    </p:anim>
                                    <p:anim calcmode="lin" valueType="num">
                                      <p:cBhvr>
                                        <p:cTn id="179" dur="2000" fill="hold"/>
                                        <p:tgtEl>
                                          <p:spTgt spid="3"/>
                                        </p:tgtEl>
                                        <p:attrNameLst>
                                          <p:attrName>ppt_y</p:attrName>
                                        </p:attrNameLst>
                                      </p:cBhvr>
                                      <p:tavLst>
                                        <p:tav tm="0">
                                          <p:val>
                                            <p:strVal val="#ppt_y"/>
                                          </p:val>
                                        </p:tav>
                                        <p:tav tm="100000">
                                          <p:val>
                                            <p:strVal val="#ppt_y"/>
                                          </p:val>
                                        </p:tav>
                                      </p:tavLst>
                                    </p:anim>
                                    <p:anim calcmode="lin" valueType="num">
                                      <p:cBhvr>
                                        <p:cTn id="180" dur="2000" fill="hold"/>
                                        <p:tgtEl>
                                          <p:spTgt spid="3"/>
                                        </p:tgtEl>
                                        <p:attrNameLst>
                                          <p:attrName>ppt_w</p:attrName>
                                        </p:attrNameLst>
                                      </p:cBhvr>
                                      <p:tavLst>
                                        <p:tav tm="0">
                                          <p:val>
                                            <p:fltVal val="0"/>
                                          </p:val>
                                        </p:tav>
                                        <p:tav tm="100000">
                                          <p:val>
                                            <p:strVal val="#ppt_w"/>
                                          </p:val>
                                        </p:tav>
                                      </p:tavLst>
                                    </p:anim>
                                    <p:anim calcmode="lin" valueType="num">
                                      <p:cBhvr>
                                        <p:cTn id="181" dur="2000" fill="hold"/>
                                        <p:tgtEl>
                                          <p:spTgt spid="3"/>
                                        </p:tgtEl>
                                        <p:attrNameLst>
                                          <p:attrName>ppt_h</p:attrName>
                                        </p:attrNameLst>
                                      </p:cBhvr>
                                      <p:tavLst>
                                        <p:tav tm="0">
                                          <p:val>
                                            <p:strVal val="#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3"/>
                                        </p:tgtEl>
                                        <p:attrNameLst>
                                          <p:attrName>style.visibility</p:attrName>
                                        </p:attrNameLst>
                                      </p:cBhvr>
                                      <p:to>
                                        <p:strVal val="visible"/>
                                      </p:to>
                                    </p:set>
                                    <p:animEffect transition="in" filter="barn(outHorizontal)">
                                      <p:cBhvr>
                                        <p:cTn id="18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142844" y="500048"/>
            <a:ext cx="4357718" cy="2062103"/>
          </a:xfrm>
          <a:prstGeom prst="rect">
            <a:avLst/>
          </a:prstGeom>
          <a:noFill/>
        </p:spPr>
        <p:txBody>
          <a:bodyPr wrap="square" rtlCol="0">
            <a:spAutoFit/>
          </a:bodyPr>
          <a:lstStyle/>
          <a:p>
            <a:pPr lvl="0" algn="ctr" fontAlgn="base"/>
            <a:r>
              <a:rPr lang="es-PE" sz="1600" b="1" dirty="0" smtClean="0">
                <a:solidFill>
                  <a:srgbClr val="FFFF00"/>
                </a:solidFill>
                <a:effectLst>
                  <a:outerShdw blurRad="38100" dist="38100" dir="2700000" algn="tl">
                    <a:srgbClr val="000000">
                      <a:alpha val="43137"/>
                    </a:srgbClr>
                  </a:outerShdw>
                </a:effectLst>
              </a:rPr>
              <a:t>Respiración.</a:t>
            </a:r>
            <a:r>
              <a:rPr lang="es-PE" sz="1600" dirty="0" smtClean="0">
                <a:solidFill>
                  <a:srgbClr val="FFFF00"/>
                </a:solidFill>
                <a:effectLst>
                  <a:outerShdw blurRad="38100" dist="38100" dir="2700000" algn="tl">
                    <a:srgbClr val="000000">
                      <a:alpha val="43137"/>
                    </a:srgbClr>
                  </a:outerShdw>
                </a:effectLst>
              </a:rPr>
              <a:t> Concentrarse en su respiración es una parte importante del yoga. Su maestro puede ofrecerle instrucciones sobre ejercicios de respiración durante la clase.</a:t>
            </a:r>
          </a:p>
          <a:p>
            <a:pPr lvl="0" algn="ctr" fontAlgn="base"/>
            <a:r>
              <a:rPr lang="es-PE" sz="1600" b="1" dirty="0" smtClean="0">
                <a:solidFill>
                  <a:srgbClr val="FFFF00"/>
                </a:solidFill>
                <a:effectLst>
                  <a:outerShdw blurRad="38100" dist="38100" dir="2700000" algn="tl">
                    <a:srgbClr val="000000">
                      <a:alpha val="43137"/>
                    </a:srgbClr>
                  </a:outerShdw>
                </a:effectLst>
              </a:rPr>
              <a:t>Posturas.</a:t>
            </a:r>
            <a:r>
              <a:rPr lang="es-PE" sz="1600" dirty="0" smtClean="0">
                <a:solidFill>
                  <a:srgbClr val="FFFF00"/>
                </a:solidFill>
                <a:effectLst>
                  <a:outerShdw blurRad="38100" dist="38100" dir="2700000" algn="tl">
                    <a:srgbClr val="000000">
                      <a:alpha val="43137"/>
                    </a:srgbClr>
                  </a:outerShdw>
                </a:effectLst>
              </a:rPr>
              <a:t> Las posturas, o posiciones, de yoga son una serie de movimientos que ayudan a aumentar la fortaleza, la flexibilidad y el equilibrio. Estas varían en dificultad desde acostarse boca arriba en el suelo a complicadas posturas de equilibrio.</a:t>
            </a:r>
          </a:p>
          <a:p>
            <a:pPr algn="ctr"/>
            <a:endParaRPr lang="es-PE" sz="1600"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tock-photo-181237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 y="1659878"/>
            <a:ext cx="1071538" cy="1039392"/>
          </a:xfrm>
          <a:prstGeom prst="rect">
            <a:avLst/>
          </a:prstGeom>
        </p:spPr>
      </p:pic>
      <p:pic>
        <p:nvPicPr>
          <p:cNvPr id="4" name="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0" y="2643188"/>
            <a:ext cx="1071538" cy="1005964"/>
          </a:xfrm>
          <a:prstGeom prst="rect">
            <a:avLst/>
          </a:prstGeom>
        </p:spPr>
      </p:pic>
      <p:pic>
        <p:nvPicPr>
          <p:cNvPr id="5" name="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714362"/>
            <a:ext cx="1071538" cy="1039392"/>
          </a:xfrm>
          <a:prstGeom prst="rect">
            <a:avLst/>
          </a:prstGeom>
        </p:spPr>
      </p:pic>
      <p:pic>
        <p:nvPicPr>
          <p:cNvPr id="6" name="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0" y="3500444"/>
            <a:ext cx="1071538" cy="1005964"/>
          </a:xfrm>
          <a:prstGeom prst="rect">
            <a:avLst/>
          </a:prstGeom>
        </p:spPr>
      </p:pic>
      <p:pic>
        <p:nvPicPr>
          <p:cNvPr id="7" name="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000101" y="1659878"/>
            <a:ext cx="1071538" cy="1039392"/>
          </a:xfrm>
          <a:prstGeom prst="rect">
            <a:avLst/>
          </a:prstGeom>
        </p:spPr>
      </p:pic>
      <p:pic>
        <p:nvPicPr>
          <p:cNvPr id="8" name="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1000100" y="2643188"/>
            <a:ext cx="1071538" cy="1005964"/>
          </a:xfrm>
          <a:prstGeom prst="rect">
            <a:avLst/>
          </a:prstGeom>
        </p:spPr>
      </p:pic>
      <p:pic>
        <p:nvPicPr>
          <p:cNvPr id="9" name="8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000100" y="714362"/>
            <a:ext cx="1071538" cy="1039392"/>
          </a:xfrm>
          <a:prstGeom prst="rect">
            <a:avLst/>
          </a:prstGeom>
        </p:spPr>
      </p:pic>
      <p:pic>
        <p:nvPicPr>
          <p:cNvPr id="10" name="9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1000100" y="3500444"/>
            <a:ext cx="1071538" cy="1005964"/>
          </a:xfrm>
          <a:prstGeom prst="rect">
            <a:avLst/>
          </a:prstGeom>
        </p:spPr>
      </p:pic>
      <p:pic>
        <p:nvPicPr>
          <p:cNvPr id="11" name="10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928795" y="1731316"/>
            <a:ext cx="1071538" cy="1039392"/>
          </a:xfrm>
          <a:prstGeom prst="rect">
            <a:avLst/>
          </a:prstGeom>
        </p:spPr>
      </p:pic>
      <p:pic>
        <p:nvPicPr>
          <p:cNvPr id="12" name="11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1928794" y="2714626"/>
            <a:ext cx="1071538" cy="1005964"/>
          </a:xfrm>
          <a:prstGeom prst="rect">
            <a:avLst/>
          </a:prstGeom>
        </p:spPr>
      </p:pic>
      <p:pic>
        <p:nvPicPr>
          <p:cNvPr id="13" name="1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928794" y="785800"/>
            <a:ext cx="1071538" cy="1039392"/>
          </a:xfrm>
          <a:prstGeom prst="rect">
            <a:avLst/>
          </a:prstGeom>
        </p:spPr>
      </p:pic>
      <p:pic>
        <p:nvPicPr>
          <p:cNvPr id="14" name="1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1928794" y="3571882"/>
            <a:ext cx="1071538" cy="1005964"/>
          </a:xfrm>
          <a:prstGeom prst="rect">
            <a:avLst/>
          </a:prstGeom>
        </p:spPr>
      </p:pic>
      <p:pic>
        <p:nvPicPr>
          <p:cNvPr id="15" name="1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5" y="1731316"/>
            <a:ext cx="1071538" cy="1039392"/>
          </a:xfrm>
          <a:prstGeom prst="rect">
            <a:avLst/>
          </a:prstGeom>
        </p:spPr>
      </p:pic>
      <p:pic>
        <p:nvPicPr>
          <p:cNvPr id="16" name="1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00364" y="2714626"/>
            <a:ext cx="1071538" cy="1005964"/>
          </a:xfrm>
          <a:prstGeom prst="rect">
            <a:avLst/>
          </a:prstGeom>
        </p:spPr>
      </p:pic>
      <p:pic>
        <p:nvPicPr>
          <p:cNvPr id="17" name="1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785800"/>
            <a:ext cx="1071538" cy="1039392"/>
          </a:xfrm>
          <a:prstGeom prst="rect">
            <a:avLst/>
          </a:prstGeom>
        </p:spPr>
      </p:pic>
      <p:pic>
        <p:nvPicPr>
          <p:cNvPr id="18" name="1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00364" y="3571882"/>
            <a:ext cx="1071538" cy="1005964"/>
          </a:xfrm>
          <a:prstGeom prst="rect">
            <a:avLst/>
          </a:prstGeom>
        </p:spPr>
      </p:pic>
      <p:pic>
        <p:nvPicPr>
          <p:cNvPr id="19" name="18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000529" y="1731316"/>
            <a:ext cx="1071538" cy="1039392"/>
          </a:xfrm>
          <a:prstGeom prst="rect">
            <a:avLst/>
          </a:prstGeom>
        </p:spPr>
      </p:pic>
      <p:pic>
        <p:nvPicPr>
          <p:cNvPr id="20" name="19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4000528" y="2714626"/>
            <a:ext cx="1071538" cy="1005964"/>
          </a:xfrm>
          <a:prstGeom prst="rect">
            <a:avLst/>
          </a:prstGeom>
        </p:spPr>
      </p:pic>
      <p:pic>
        <p:nvPicPr>
          <p:cNvPr id="21" name="20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000528" y="785800"/>
            <a:ext cx="1071538" cy="1039392"/>
          </a:xfrm>
          <a:prstGeom prst="rect">
            <a:avLst/>
          </a:prstGeom>
        </p:spPr>
      </p:pic>
      <p:pic>
        <p:nvPicPr>
          <p:cNvPr id="22" name="21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4000528" y="3571882"/>
            <a:ext cx="1071538" cy="1005964"/>
          </a:xfrm>
          <a:prstGeom prst="rect">
            <a:avLst/>
          </a:prstGeom>
        </p:spPr>
      </p:pic>
      <p:pic>
        <p:nvPicPr>
          <p:cNvPr id="23" name="2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9" y="1731316"/>
            <a:ext cx="1071538" cy="1039392"/>
          </a:xfrm>
          <a:prstGeom prst="rect">
            <a:avLst/>
          </a:prstGeom>
        </p:spPr>
      </p:pic>
      <p:pic>
        <p:nvPicPr>
          <p:cNvPr id="24" name="2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5000628" y="2714626"/>
            <a:ext cx="1071538" cy="1005964"/>
          </a:xfrm>
          <a:prstGeom prst="rect">
            <a:avLst/>
          </a:prstGeom>
        </p:spPr>
      </p:pic>
      <p:pic>
        <p:nvPicPr>
          <p:cNvPr id="25" name="2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8" y="785800"/>
            <a:ext cx="1071538" cy="1039392"/>
          </a:xfrm>
          <a:prstGeom prst="rect">
            <a:avLst/>
          </a:prstGeom>
        </p:spPr>
      </p:pic>
      <p:pic>
        <p:nvPicPr>
          <p:cNvPr id="26" name="2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5000628" y="3571882"/>
            <a:ext cx="1071538" cy="1005964"/>
          </a:xfrm>
          <a:prstGeom prst="rect">
            <a:avLst/>
          </a:prstGeom>
        </p:spPr>
      </p:pic>
      <p:pic>
        <p:nvPicPr>
          <p:cNvPr id="27" name="2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3" y="1802754"/>
            <a:ext cx="1071538" cy="1039392"/>
          </a:xfrm>
          <a:prstGeom prst="rect">
            <a:avLst/>
          </a:prstGeom>
        </p:spPr>
      </p:pic>
      <p:pic>
        <p:nvPicPr>
          <p:cNvPr id="28" name="2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5929322" y="2786064"/>
            <a:ext cx="1071538" cy="1005964"/>
          </a:xfrm>
          <a:prstGeom prst="rect">
            <a:avLst/>
          </a:prstGeom>
        </p:spPr>
      </p:pic>
      <p:pic>
        <p:nvPicPr>
          <p:cNvPr id="29" name="28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2" y="857238"/>
            <a:ext cx="1071538" cy="1039392"/>
          </a:xfrm>
          <a:prstGeom prst="rect">
            <a:avLst/>
          </a:prstGeom>
        </p:spPr>
      </p:pic>
      <p:pic>
        <p:nvPicPr>
          <p:cNvPr id="30" name="29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5929322" y="3643320"/>
            <a:ext cx="1071538" cy="1005964"/>
          </a:xfrm>
          <a:prstGeom prst="rect">
            <a:avLst/>
          </a:prstGeom>
        </p:spPr>
      </p:pic>
      <p:pic>
        <p:nvPicPr>
          <p:cNvPr id="31" name="30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000893" y="1802754"/>
            <a:ext cx="1071538" cy="1039392"/>
          </a:xfrm>
          <a:prstGeom prst="rect">
            <a:avLst/>
          </a:prstGeom>
        </p:spPr>
      </p:pic>
      <p:pic>
        <p:nvPicPr>
          <p:cNvPr id="32" name="31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7000892" y="2786064"/>
            <a:ext cx="1071538" cy="1005964"/>
          </a:xfrm>
          <a:prstGeom prst="rect">
            <a:avLst/>
          </a:prstGeom>
        </p:spPr>
      </p:pic>
      <p:pic>
        <p:nvPicPr>
          <p:cNvPr id="33" name="3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000892" y="857238"/>
            <a:ext cx="1071538" cy="1039392"/>
          </a:xfrm>
          <a:prstGeom prst="rect">
            <a:avLst/>
          </a:prstGeom>
        </p:spPr>
      </p:pic>
      <p:pic>
        <p:nvPicPr>
          <p:cNvPr id="34" name="3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7000892" y="3643320"/>
            <a:ext cx="1071538" cy="1005964"/>
          </a:xfrm>
          <a:prstGeom prst="rect">
            <a:avLst/>
          </a:prstGeom>
        </p:spPr>
      </p:pic>
      <p:pic>
        <p:nvPicPr>
          <p:cNvPr id="35" name="3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2" y="1802754"/>
            <a:ext cx="1071538" cy="1039392"/>
          </a:xfrm>
          <a:prstGeom prst="rect">
            <a:avLst/>
          </a:prstGeom>
        </p:spPr>
      </p:pic>
      <p:pic>
        <p:nvPicPr>
          <p:cNvPr id="36" name="3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8072461" y="2786064"/>
            <a:ext cx="1071538" cy="1005964"/>
          </a:xfrm>
          <a:prstGeom prst="rect">
            <a:avLst/>
          </a:prstGeom>
        </p:spPr>
      </p:pic>
      <p:pic>
        <p:nvPicPr>
          <p:cNvPr id="37" name="3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1" y="857238"/>
            <a:ext cx="1071538" cy="1039392"/>
          </a:xfrm>
          <a:prstGeom prst="rect">
            <a:avLst/>
          </a:prstGeom>
        </p:spPr>
      </p:pic>
      <p:pic>
        <p:nvPicPr>
          <p:cNvPr id="38" name="3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8072461" y="3643320"/>
            <a:ext cx="1071538" cy="1005964"/>
          </a:xfrm>
          <a:prstGeom prst="rect">
            <a:avLst/>
          </a:prstGeom>
        </p:spPr>
      </p:pic>
      <p:sp>
        <p:nvSpPr>
          <p:cNvPr id="39" name="38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ppt_x"/>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ppt_x"/>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ppt_x"/>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ppt_x"/>
                                          </p:val>
                                        </p:tav>
                                        <p:tav tm="100000">
                                          <p:val>
                                            <p:strVal val="#ppt_x"/>
                                          </p:val>
                                        </p:tav>
                                      </p:tavLst>
                                    </p:anim>
                                    <p:anim calcmode="lin" valueType="num">
                                      <p:cBhvr additive="base">
                                        <p:cTn id="66" dur="20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ppt_x"/>
                                          </p:val>
                                        </p:tav>
                                        <p:tav tm="100000">
                                          <p:val>
                                            <p:strVal val="#ppt_x"/>
                                          </p:val>
                                        </p:tav>
                                      </p:tavLst>
                                    </p:anim>
                                    <p:anim calcmode="lin" valueType="num">
                                      <p:cBhvr additive="base">
                                        <p:cTn id="70" dur="2000" fill="hold"/>
                                        <p:tgtEl>
                                          <p:spTgt spid="3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ppt_x"/>
                                          </p:val>
                                        </p:tav>
                                        <p:tav tm="100000">
                                          <p:val>
                                            <p:strVal val="#ppt_x"/>
                                          </p:val>
                                        </p:tav>
                                      </p:tavLst>
                                    </p:anim>
                                    <p:anim calcmode="lin" valueType="num">
                                      <p:cBhvr additive="base">
                                        <p:cTn id="74" dur="2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ppt_x"/>
                                          </p:val>
                                        </p:tav>
                                        <p:tav tm="100000">
                                          <p:val>
                                            <p:strVal val="#ppt_x"/>
                                          </p:val>
                                        </p:tav>
                                      </p:tavLst>
                                    </p:anim>
                                    <p:anim calcmode="lin" valueType="num">
                                      <p:cBhvr additive="base">
                                        <p:cTn id="78" dur="2000" fill="hold"/>
                                        <p:tgtEl>
                                          <p:spTgt spid="37"/>
                                        </p:tgtEl>
                                        <p:attrNameLst>
                                          <p:attrName>ppt_y</p:attrName>
                                        </p:attrNameLst>
                                      </p:cBhvr>
                                      <p:tavLst>
                                        <p:tav tm="0">
                                          <p:val>
                                            <p:strVal val="1+#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ppt_x"/>
                                          </p:val>
                                        </p:tav>
                                        <p:tav tm="100000">
                                          <p:val>
                                            <p:strVal val="#ppt_x"/>
                                          </p:val>
                                        </p:tav>
                                      </p:tavLst>
                                    </p:anim>
                                    <p:anim calcmode="lin" valueType="num">
                                      <p:cBhvr additive="base">
                                        <p:cTn id="82" dur="2000" fill="hold"/>
                                        <p:tgtEl>
                                          <p:spTgt spid="4"/>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ppt_x"/>
                                          </p:val>
                                        </p:tav>
                                        <p:tav tm="100000">
                                          <p:val>
                                            <p:strVal val="#ppt_x"/>
                                          </p:val>
                                        </p:tav>
                                      </p:tavLst>
                                    </p:anim>
                                    <p:anim calcmode="lin" valueType="num">
                                      <p:cBhvr additive="base">
                                        <p:cTn id="86" dur="2000" fill="hold"/>
                                        <p:tgtEl>
                                          <p:spTgt spid="6"/>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ppt_x"/>
                                          </p:val>
                                        </p:tav>
                                        <p:tav tm="100000">
                                          <p:val>
                                            <p:strVal val="#ppt_x"/>
                                          </p:val>
                                        </p:tav>
                                      </p:tavLst>
                                    </p:anim>
                                    <p:anim calcmode="lin" valueType="num">
                                      <p:cBhvr additive="base">
                                        <p:cTn id="90" dur="2000" fill="hold"/>
                                        <p:tgtEl>
                                          <p:spTgt spid="8"/>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ppt_x"/>
                                          </p:val>
                                        </p:tav>
                                        <p:tav tm="100000">
                                          <p:val>
                                            <p:strVal val="#ppt_x"/>
                                          </p:val>
                                        </p:tav>
                                      </p:tavLst>
                                    </p:anim>
                                    <p:anim calcmode="lin" valueType="num">
                                      <p:cBhvr additive="base">
                                        <p:cTn id="94" dur="2000" fill="hold"/>
                                        <p:tgtEl>
                                          <p:spTgt spid="10"/>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ppt_x"/>
                                          </p:val>
                                        </p:tav>
                                        <p:tav tm="100000">
                                          <p:val>
                                            <p:strVal val="#ppt_x"/>
                                          </p:val>
                                        </p:tav>
                                      </p:tavLst>
                                    </p:anim>
                                    <p:anim calcmode="lin" valueType="num">
                                      <p:cBhvr additive="base">
                                        <p:cTn id="98" dur="2000" fill="hold"/>
                                        <p:tgtEl>
                                          <p:spTgt spid="12"/>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ppt_x"/>
                                          </p:val>
                                        </p:tav>
                                        <p:tav tm="100000">
                                          <p:val>
                                            <p:strVal val="#ppt_x"/>
                                          </p:val>
                                        </p:tav>
                                      </p:tavLst>
                                    </p:anim>
                                    <p:anim calcmode="lin" valueType="num">
                                      <p:cBhvr additive="base">
                                        <p:cTn id="102" dur="2000" fill="hold"/>
                                        <p:tgtEl>
                                          <p:spTgt spid="14"/>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ppt_x"/>
                                          </p:val>
                                        </p:tav>
                                        <p:tav tm="100000">
                                          <p:val>
                                            <p:strVal val="#ppt_x"/>
                                          </p:val>
                                        </p:tav>
                                      </p:tavLst>
                                    </p:anim>
                                    <p:anim calcmode="lin" valueType="num">
                                      <p:cBhvr additive="base">
                                        <p:cTn id="106" dur="2000" fill="hold"/>
                                        <p:tgtEl>
                                          <p:spTgt spid="16"/>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ppt_x"/>
                                          </p:val>
                                        </p:tav>
                                        <p:tav tm="100000">
                                          <p:val>
                                            <p:strVal val="#ppt_x"/>
                                          </p:val>
                                        </p:tav>
                                      </p:tavLst>
                                    </p:anim>
                                    <p:anim calcmode="lin" valueType="num">
                                      <p:cBhvr additive="base">
                                        <p:cTn id="110" dur="2000" fill="hold"/>
                                        <p:tgtEl>
                                          <p:spTgt spid="18"/>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ppt_x"/>
                                          </p:val>
                                        </p:tav>
                                        <p:tav tm="100000">
                                          <p:val>
                                            <p:strVal val="#ppt_x"/>
                                          </p:val>
                                        </p:tav>
                                      </p:tavLst>
                                    </p:anim>
                                    <p:anim calcmode="lin" valueType="num">
                                      <p:cBhvr additive="base">
                                        <p:cTn id="114" dur="2000" fill="hold"/>
                                        <p:tgtEl>
                                          <p:spTgt spid="20"/>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ppt_x"/>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ppt_x"/>
                                          </p:val>
                                        </p:tav>
                                        <p:tav tm="100000">
                                          <p:val>
                                            <p:strVal val="#ppt_x"/>
                                          </p:val>
                                        </p:tav>
                                      </p:tavLst>
                                    </p:anim>
                                    <p:anim calcmode="lin" valueType="num">
                                      <p:cBhvr additive="base">
                                        <p:cTn id="122" dur="2000" fill="hold"/>
                                        <p:tgtEl>
                                          <p:spTgt spid="24"/>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ppt_x"/>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ppt_x"/>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ppt_x"/>
                                          </p:val>
                                        </p:tav>
                                        <p:tav tm="100000">
                                          <p:val>
                                            <p:strVal val="#ppt_x"/>
                                          </p:val>
                                        </p:tav>
                                      </p:tavLst>
                                    </p:anim>
                                    <p:anim calcmode="lin" valueType="num">
                                      <p:cBhvr additive="base">
                                        <p:cTn id="134" dur="2000" fill="hold"/>
                                        <p:tgtEl>
                                          <p:spTgt spid="30"/>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ppt_x"/>
                                          </p:val>
                                        </p:tav>
                                        <p:tav tm="100000">
                                          <p:val>
                                            <p:strVal val="#ppt_x"/>
                                          </p:val>
                                        </p:tav>
                                      </p:tavLst>
                                    </p:anim>
                                    <p:anim calcmode="lin" valueType="num">
                                      <p:cBhvr additive="base">
                                        <p:cTn id="138" dur="2000" fill="hold"/>
                                        <p:tgtEl>
                                          <p:spTgt spid="32"/>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ppt_x"/>
                                          </p:val>
                                        </p:tav>
                                        <p:tav tm="100000">
                                          <p:val>
                                            <p:strVal val="#ppt_x"/>
                                          </p:val>
                                        </p:tav>
                                      </p:tavLst>
                                    </p:anim>
                                    <p:anim calcmode="lin" valueType="num">
                                      <p:cBhvr additive="base">
                                        <p:cTn id="142" dur="2000" fill="hold"/>
                                        <p:tgtEl>
                                          <p:spTgt spid="34"/>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ppt_x"/>
                                          </p:val>
                                        </p:tav>
                                        <p:tav tm="100000">
                                          <p:val>
                                            <p:strVal val="#ppt_x"/>
                                          </p:val>
                                        </p:tav>
                                      </p:tavLst>
                                    </p:anim>
                                    <p:anim calcmode="lin" valueType="num">
                                      <p:cBhvr additive="base">
                                        <p:cTn id="146" dur="2000" fill="hold"/>
                                        <p:tgtEl>
                                          <p:spTgt spid="36"/>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7"/>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1"/>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3"/>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5"/>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7"/>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6"/>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8"/>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4"/>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16"/>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18"/>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0"/>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2"/>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6"/>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8"/>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0"/>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2"/>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4"/>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4000"/>
                            </p:stCondLst>
                            <p:childTnLst>
                              <p:par>
                                <p:cTn id="224" presetID="2" presetClass="exit" presetSubtype="4" fill="hold"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ppt_x"/>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ppt_x"/>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ppt_x"/>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ppt_x"/>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ppt_x"/>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ppt_x"/>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ppt_x"/>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ppt_x"/>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ppt_x"/>
                                          </p:val>
                                        </p:tav>
                                      </p:tavLst>
                                    </p:anim>
                                    <p:anim calcmode="lin" valueType="num">
                                      <p:cBhvr additive="base">
                                        <p:cTn id="258" dur="2000"/>
                                        <p:tgtEl>
                                          <p:spTgt spid="19"/>
                                        </p:tgtEl>
                                        <p:attrNameLst>
                                          <p:attrName>ppt_y</p:attrName>
                                        </p:attrNameLst>
                                      </p:cBhvr>
                                      <p:tavLst>
                                        <p:tav tm="0">
                                          <p:val>
                                            <p:strVal val="ppt_y"/>
                                          </p:val>
                                        </p:tav>
                                        <p:tav tm="100000">
                                          <p:val>
                                            <p:strVal val="1+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ppt_x"/>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ppt_x"/>
                                          </p:val>
                                        </p:tav>
                                      </p:tavLst>
                                    </p:anim>
                                    <p:anim calcmode="lin" valueType="num">
                                      <p:cBhvr additive="base">
                                        <p:cTn id="270" dur="2000"/>
                                        <p:tgtEl>
                                          <p:spTgt spid="25"/>
                                        </p:tgtEl>
                                        <p:attrNameLst>
                                          <p:attrName>ppt_y</p:attrName>
                                        </p:attrNameLst>
                                      </p:cBhvr>
                                      <p:tavLst>
                                        <p:tav tm="0">
                                          <p:val>
                                            <p:strVal val="ppt_y"/>
                                          </p:val>
                                        </p:tav>
                                        <p:tav tm="100000">
                                          <p:val>
                                            <p:strVal val="1+ppt_h/2"/>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ppt_x"/>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ppt_x"/>
                                          </p:val>
                                        </p:tav>
                                      </p:tavLst>
                                    </p:anim>
                                    <p:anim calcmode="lin" valueType="num">
                                      <p:cBhvr additive="base">
                                        <p:cTn id="282" dur="2000"/>
                                        <p:tgtEl>
                                          <p:spTgt spid="31"/>
                                        </p:tgtEl>
                                        <p:attrNameLst>
                                          <p:attrName>ppt_y</p:attrName>
                                        </p:attrNameLst>
                                      </p:cBhvr>
                                      <p:tavLst>
                                        <p:tav tm="0">
                                          <p:val>
                                            <p:strVal val="ppt_y"/>
                                          </p:val>
                                        </p:tav>
                                        <p:tav tm="100000">
                                          <p:val>
                                            <p:strVal val="1+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ppt_x"/>
                                          </p:val>
                                        </p:tav>
                                      </p:tavLst>
                                    </p:anim>
                                    <p:anim calcmode="lin" valueType="num">
                                      <p:cBhvr additive="base">
                                        <p:cTn id="286" dur="2000"/>
                                        <p:tgtEl>
                                          <p:spTgt spid="33"/>
                                        </p:tgtEl>
                                        <p:attrNameLst>
                                          <p:attrName>ppt_y</p:attrName>
                                        </p:attrNameLst>
                                      </p:cBhvr>
                                      <p:tavLst>
                                        <p:tav tm="0">
                                          <p:val>
                                            <p:strVal val="ppt_y"/>
                                          </p:val>
                                        </p:tav>
                                        <p:tav tm="100000">
                                          <p:val>
                                            <p:strVal val="1+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35"/>
                                        </p:tgtEl>
                                        <p:attrNameLst>
                                          <p:attrName>ppt_x</p:attrName>
                                        </p:attrNameLst>
                                      </p:cBhvr>
                                      <p:tavLst>
                                        <p:tav tm="0">
                                          <p:val>
                                            <p:strVal val="ppt_x"/>
                                          </p:val>
                                        </p:tav>
                                        <p:tav tm="100000">
                                          <p:val>
                                            <p:strVal val="ppt_x"/>
                                          </p:val>
                                        </p:tav>
                                      </p:tavLst>
                                    </p:anim>
                                    <p:anim calcmode="lin" valueType="num">
                                      <p:cBhvr additive="base">
                                        <p:cTn id="290" dur="2000"/>
                                        <p:tgtEl>
                                          <p:spTgt spid="35"/>
                                        </p:tgtEl>
                                        <p:attrNameLst>
                                          <p:attrName>ppt_y</p:attrName>
                                        </p:attrNameLst>
                                      </p:cBhvr>
                                      <p:tavLst>
                                        <p:tav tm="0">
                                          <p:val>
                                            <p:strVal val="ppt_y"/>
                                          </p:val>
                                        </p:tav>
                                        <p:tav tm="100000">
                                          <p:val>
                                            <p:strVal val="1+ppt_h/2"/>
                                          </p:val>
                                        </p:tav>
                                      </p:tavLst>
                                    </p:anim>
                                    <p:set>
                                      <p:cBhvr>
                                        <p:cTn id="291" dur="1" fill="hold">
                                          <p:stCondLst>
                                            <p:cond delay="1999"/>
                                          </p:stCondLst>
                                        </p:cTn>
                                        <p:tgtEl>
                                          <p:spTgt spid="35"/>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37"/>
                                        </p:tgtEl>
                                        <p:attrNameLst>
                                          <p:attrName>ppt_x</p:attrName>
                                        </p:attrNameLst>
                                      </p:cBhvr>
                                      <p:tavLst>
                                        <p:tav tm="0">
                                          <p:val>
                                            <p:strVal val="ppt_x"/>
                                          </p:val>
                                        </p:tav>
                                        <p:tav tm="100000">
                                          <p:val>
                                            <p:strVal val="ppt_x"/>
                                          </p:val>
                                        </p:tav>
                                      </p:tavLst>
                                    </p:anim>
                                    <p:anim calcmode="lin" valueType="num">
                                      <p:cBhvr additive="base">
                                        <p:cTn id="294" dur="2000"/>
                                        <p:tgtEl>
                                          <p:spTgt spid="37"/>
                                        </p:tgtEl>
                                        <p:attrNameLst>
                                          <p:attrName>ppt_y</p:attrName>
                                        </p:attrNameLst>
                                      </p:cBhvr>
                                      <p:tavLst>
                                        <p:tav tm="0">
                                          <p:val>
                                            <p:strVal val="ppt_y"/>
                                          </p:val>
                                        </p:tav>
                                        <p:tav tm="100000">
                                          <p:val>
                                            <p:strVal val="1+ppt_h/2"/>
                                          </p:val>
                                        </p:tav>
                                      </p:tavLst>
                                    </p:anim>
                                    <p:set>
                                      <p:cBhvr>
                                        <p:cTn id="295" dur="1" fill="hold">
                                          <p:stCondLst>
                                            <p:cond delay="1999"/>
                                          </p:stCondLst>
                                        </p:cTn>
                                        <p:tgtEl>
                                          <p:spTgt spid="37"/>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ppt_x"/>
                                          </p:val>
                                        </p:tav>
                                      </p:tavLst>
                                    </p:anim>
                                    <p:anim calcmode="lin" valueType="num">
                                      <p:cBhvr additive="base">
                                        <p:cTn id="298" dur="2000"/>
                                        <p:tgtEl>
                                          <p:spTgt spid="4"/>
                                        </p:tgtEl>
                                        <p:attrNameLst>
                                          <p:attrName>ppt_y</p:attrName>
                                        </p:attrNameLst>
                                      </p:cBhvr>
                                      <p:tavLst>
                                        <p:tav tm="0">
                                          <p:val>
                                            <p:strVal val="ppt_y"/>
                                          </p:val>
                                        </p:tav>
                                        <p:tav tm="100000">
                                          <p:val>
                                            <p:strVal val="0-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6"/>
                                        </p:tgtEl>
                                        <p:attrNameLst>
                                          <p:attrName>ppt_x</p:attrName>
                                        </p:attrNameLst>
                                      </p:cBhvr>
                                      <p:tavLst>
                                        <p:tav tm="0">
                                          <p:val>
                                            <p:strVal val="ppt_x"/>
                                          </p:val>
                                        </p:tav>
                                        <p:tav tm="100000">
                                          <p:val>
                                            <p:strVal val="ppt_x"/>
                                          </p:val>
                                        </p:tav>
                                      </p:tavLst>
                                    </p:anim>
                                    <p:anim calcmode="lin" valueType="num">
                                      <p:cBhvr additive="base">
                                        <p:cTn id="302" dur="2000"/>
                                        <p:tgtEl>
                                          <p:spTgt spid="6"/>
                                        </p:tgtEl>
                                        <p:attrNameLst>
                                          <p:attrName>ppt_y</p:attrName>
                                        </p:attrNameLst>
                                      </p:cBhvr>
                                      <p:tavLst>
                                        <p:tav tm="0">
                                          <p:val>
                                            <p:strVal val="ppt_y"/>
                                          </p:val>
                                        </p:tav>
                                        <p:tav tm="100000">
                                          <p:val>
                                            <p:strVal val="0-ppt_h/2"/>
                                          </p:val>
                                        </p:tav>
                                      </p:tavLst>
                                    </p:anim>
                                    <p:set>
                                      <p:cBhvr>
                                        <p:cTn id="303" dur="1" fill="hold">
                                          <p:stCondLst>
                                            <p:cond delay="1999"/>
                                          </p:stCondLst>
                                        </p:cTn>
                                        <p:tgtEl>
                                          <p:spTgt spid="6"/>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ppt_x"/>
                                          </p:val>
                                        </p:tav>
                                      </p:tavLst>
                                    </p:anim>
                                    <p:anim calcmode="lin" valueType="num">
                                      <p:cBhvr additive="base">
                                        <p:cTn id="306" dur="2000"/>
                                        <p:tgtEl>
                                          <p:spTgt spid="8"/>
                                        </p:tgtEl>
                                        <p:attrNameLst>
                                          <p:attrName>ppt_y</p:attrName>
                                        </p:attrNameLst>
                                      </p:cBhvr>
                                      <p:tavLst>
                                        <p:tav tm="0">
                                          <p:val>
                                            <p:strVal val="ppt_y"/>
                                          </p:val>
                                        </p:tav>
                                        <p:tav tm="100000">
                                          <p:val>
                                            <p:strVal val="0-ppt_h/2"/>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ppt_x"/>
                                          </p:val>
                                        </p:tav>
                                      </p:tavLst>
                                    </p:anim>
                                    <p:anim calcmode="lin" valueType="num">
                                      <p:cBhvr additive="base">
                                        <p:cTn id="310" dur="2000"/>
                                        <p:tgtEl>
                                          <p:spTgt spid="10"/>
                                        </p:tgtEl>
                                        <p:attrNameLst>
                                          <p:attrName>ppt_y</p:attrName>
                                        </p:attrNameLst>
                                      </p:cBhvr>
                                      <p:tavLst>
                                        <p:tav tm="0">
                                          <p:val>
                                            <p:strVal val="ppt_y"/>
                                          </p:val>
                                        </p:tav>
                                        <p:tav tm="100000">
                                          <p:val>
                                            <p:strVal val="0-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ppt_x"/>
                                          </p:val>
                                        </p:tav>
                                      </p:tavLst>
                                    </p:anim>
                                    <p:anim calcmode="lin" valueType="num">
                                      <p:cBhvr additive="base">
                                        <p:cTn id="314" dur="2000"/>
                                        <p:tgtEl>
                                          <p:spTgt spid="12"/>
                                        </p:tgtEl>
                                        <p:attrNameLst>
                                          <p:attrName>ppt_y</p:attrName>
                                        </p:attrNameLst>
                                      </p:cBhvr>
                                      <p:tavLst>
                                        <p:tav tm="0">
                                          <p:val>
                                            <p:strVal val="ppt_y"/>
                                          </p:val>
                                        </p:tav>
                                        <p:tav tm="100000">
                                          <p:val>
                                            <p:strVal val="0-ppt_h/2"/>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ppt_x"/>
                                          </p:val>
                                        </p:tav>
                                      </p:tavLst>
                                    </p:anim>
                                    <p:anim calcmode="lin" valueType="num">
                                      <p:cBhvr additive="base">
                                        <p:cTn id="318" dur="2000"/>
                                        <p:tgtEl>
                                          <p:spTgt spid="14"/>
                                        </p:tgtEl>
                                        <p:attrNameLst>
                                          <p:attrName>ppt_y</p:attrName>
                                        </p:attrNameLst>
                                      </p:cBhvr>
                                      <p:tavLst>
                                        <p:tav tm="0">
                                          <p:val>
                                            <p:strVal val="ppt_y"/>
                                          </p:val>
                                        </p:tav>
                                        <p:tav tm="100000">
                                          <p:val>
                                            <p:strVal val="0-ppt_h/2"/>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ppt_x"/>
                                          </p:val>
                                        </p:tav>
                                      </p:tavLst>
                                    </p:anim>
                                    <p:anim calcmode="lin" valueType="num">
                                      <p:cBhvr additive="base">
                                        <p:cTn id="322" dur="2000"/>
                                        <p:tgtEl>
                                          <p:spTgt spid="16"/>
                                        </p:tgtEl>
                                        <p:attrNameLst>
                                          <p:attrName>ppt_y</p:attrName>
                                        </p:attrNameLst>
                                      </p:cBhvr>
                                      <p:tavLst>
                                        <p:tav tm="0">
                                          <p:val>
                                            <p:strVal val="ppt_y"/>
                                          </p:val>
                                        </p:tav>
                                        <p:tav tm="100000">
                                          <p:val>
                                            <p:strVal val="0-ppt_h/2"/>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ppt_x"/>
                                          </p:val>
                                        </p:tav>
                                      </p:tavLst>
                                    </p:anim>
                                    <p:anim calcmode="lin" valueType="num">
                                      <p:cBhvr additive="base">
                                        <p:cTn id="326" dur="2000"/>
                                        <p:tgtEl>
                                          <p:spTgt spid="18"/>
                                        </p:tgtEl>
                                        <p:attrNameLst>
                                          <p:attrName>ppt_y</p:attrName>
                                        </p:attrNameLst>
                                      </p:cBhvr>
                                      <p:tavLst>
                                        <p:tav tm="0">
                                          <p:val>
                                            <p:strVal val="ppt_y"/>
                                          </p:val>
                                        </p:tav>
                                        <p:tav tm="100000">
                                          <p:val>
                                            <p:strVal val="0-ppt_h/2"/>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ppt_x"/>
                                          </p:val>
                                        </p:tav>
                                      </p:tavLst>
                                    </p:anim>
                                    <p:anim calcmode="lin" valueType="num">
                                      <p:cBhvr additive="base">
                                        <p:cTn id="330" dur="2000"/>
                                        <p:tgtEl>
                                          <p:spTgt spid="20"/>
                                        </p:tgtEl>
                                        <p:attrNameLst>
                                          <p:attrName>ppt_y</p:attrName>
                                        </p:attrNameLst>
                                      </p:cBhvr>
                                      <p:tavLst>
                                        <p:tav tm="0">
                                          <p:val>
                                            <p:strVal val="ppt_y"/>
                                          </p:val>
                                        </p:tav>
                                        <p:tav tm="100000">
                                          <p:val>
                                            <p:strVal val="0-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ppt_x"/>
                                          </p:val>
                                        </p:tav>
                                      </p:tavLst>
                                    </p:anim>
                                    <p:anim calcmode="lin" valueType="num">
                                      <p:cBhvr additive="base">
                                        <p:cTn id="334" dur="2000"/>
                                        <p:tgtEl>
                                          <p:spTgt spid="22"/>
                                        </p:tgtEl>
                                        <p:attrNameLst>
                                          <p:attrName>ppt_y</p:attrName>
                                        </p:attrNameLst>
                                      </p:cBhvr>
                                      <p:tavLst>
                                        <p:tav tm="0">
                                          <p:val>
                                            <p:strVal val="ppt_y"/>
                                          </p:val>
                                        </p:tav>
                                        <p:tav tm="100000">
                                          <p:val>
                                            <p:strVal val="0-ppt_h/2"/>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4"/>
                                        </p:tgtEl>
                                        <p:attrNameLst>
                                          <p:attrName>ppt_x</p:attrName>
                                        </p:attrNameLst>
                                      </p:cBhvr>
                                      <p:tavLst>
                                        <p:tav tm="0">
                                          <p:val>
                                            <p:strVal val="ppt_x"/>
                                          </p:val>
                                        </p:tav>
                                        <p:tav tm="100000">
                                          <p:val>
                                            <p:strVal val="ppt_x"/>
                                          </p:val>
                                        </p:tav>
                                      </p:tavLst>
                                    </p:anim>
                                    <p:anim calcmode="lin" valueType="num">
                                      <p:cBhvr additive="base">
                                        <p:cTn id="338" dur="2000"/>
                                        <p:tgtEl>
                                          <p:spTgt spid="24"/>
                                        </p:tgtEl>
                                        <p:attrNameLst>
                                          <p:attrName>ppt_y</p:attrName>
                                        </p:attrNameLst>
                                      </p:cBhvr>
                                      <p:tavLst>
                                        <p:tav tm="0">
                                          <p:val>
                                            <p:strVal val="ppt_y"/>
                                          </p:val>
                                        </p:tav>
                                        <p:tav tm="100000">
                                          <p:val>
                                            <p:strVal val="0-ppt_h/2"/>
                                          </p:val>
                                        </p:tav>
                                      </p:tavLst>
                                    </p:anim>
                                    <p:set>
                                      <p:cBhvr>
                                        <p:cTn id="339" dur="1" fill="hold">
                                          <p:stCondLst>
                                            <p:cond delay="1999"/>
                                          </p:stCondLst>
                                        </p:cTn>
                                        <p:tgtEl>
                                          <p:spTgt spid="24"/>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ppt_x"/>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ppt_x"/>
                                          </p:val>
                                        </p:tav>
                                      </p:tavLst>
                                    </p:anim>
                                    <p:anim calcmode="lin" valueType="num">
                                      <p:cBhvr additive="base">
                                        <p:cTn id="346" dur="2000"/>
                                        <p:tgtEl>
                                          <p:spTgt spid="28"/>
                                        </p:tgtEl>
                                        <p:attrNameLst>
                                          <p:attrName>ppt_y</p:attrName>
                                        </p:attrNameLst>
                                      </p:cBhvr>
                                      <p:tavLst>
                                        <p:tav tm="0">
                                          <p:val>
                                            <p:strVal val="ppt_y"/>
                                          </p:val>
                                        </p:tav>
                                        <p:tav tm="100000">
                                          <p:val>
                                            <p:strVal val="0-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ppt_x"/>
                                          </p:val>
                                        </p:tav>
                                      </p:tavLst>
                                    </p:anim>
                                    <p:anim calcmode="lin" valueType="num">
                                      <p:cBhvr additive="base">
                                        <p:cTn id="350" dur="2000"/>
                                        <p:tgtEl>
                                          <p:spTgt spid="30"/>
                                        </p:tgtEl>
                                        <p:attrNameLst>
                                          <p:attrName>ppt_y</p:attrName>
                                        </p:attrNameLst>
                                      </p:cBhvr>
                                      <p:tavLst>
                                        <p:tav tm="0">
                                          <p:val>
                                            <p:strVal val="ppt_y"/>
                                          </p:val>
                                        </p:tav>
                                        <p:tav tm="100000">
                                          <p:val>
                                            <p:strVal val="0-ppt_h/2"/>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2"/>
                                        </p:tgtEl>
                                        <p:attrNameLst>
                                          <p:attrName>ppt_x</p:attrName>
                                        </p:attrNameLst>
                                      </p:cBhvr>
                                      <p:tavLst>
                                        <p:tav tm="0">
                                          <p:val>
                                            <p:strVal val="ppt_x"/>
                                          </p:val>
                                        </p:tav>
                                        <p:tav tm="100000">
                                          <p:val>
                                            <p:strVal val="ppt_x"/>
                                          </p:val>
                                        </p:tav>
                                      </p:tavLst>
                                    </p:anim>
                                    <p:anim calcmode="lin" valueType="num">
                                      <p:cBhvr additive="base">
                                        <p:cTn id="354" dur="2000"/>
                                        <p:tgtEl>
                                          <p:spTgt spid="32"/>
                                        </p:tgtEl>
                                        <p:attrNameLst>
                                          <p:attrName>ppt_y</p:attrName>
                                        </p:attrNameLst>
                                      </p:cBhvr>
                                      <p:tavLst>
                                        <p:tav tm="0">
                                          <p:val>
                                            <p:strVal val="ppt_y"/>
                                          </p:val>
                                        </p:tav>
                                        <p:tav tm="100000">
                                          <p:val>
                                            <p:strVal val="0-ppt_h/2"/>
                                          </p:val>
                                        </p:tav>
                                      </p:tavLst>
                                    </p:anim>
                                    <p:set>
                                      <p:cBhvr>
                                        <p:cTn id="355" dur="1" fill="hold">
                                          <p:stCondLst>
                                            <p:cond delay="1999"/>
                                          </p:stCondLst>
                                        </p:cTn>
                                        <p:tgtEl>
                                          <p:spTgt spid="32"/>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ppt_x"/>
                                          </p:val>
                                        </p:tav>
                                      </p:tavLst>
                                    </p:anim>
                                    <p:anim calcmode="lin" valueType="num">
                                      <p:cBhvr additive="base">
                                        <p:cTn id="358" dur="2000"/>
                                        <p:tgtEl>
                                          <p:spTgt spid="34"/>
                                        </p:tgtEl>
                                        <p:attrNameLst>
                                          <p:attrName>ppt_y</p:attrName>
                                        </p:attrNameLst>
                                      </p:cBhvr>
                                      <p:tavLst>
                                        <p:tav tm="0">
                                          <p:val>
                                            <p:strVal val="ppt_y"/>
                                          </p:val>
                                        </p:tav>
                                        <p:tav tm="100000">
                                          <p:val>
                                            <p:strVal val="0-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6"/>
                                        </p:tgtEl>
                                        <p:attrNameLst>
                                          <p:attrName>ppt_x</p:attrName>
                                        </p:attrNameLst>
                                      </p:cBhvr>
                                      <p:tavLst>
                                        <p:tav tm="0">
                                          <p:val>
                                            <p:strVal val="ppt_x"/>
                                          </p:val>
                                        </p:tav>
                                        <p:tav tm="100000">
                                          <p:val>
                                            <p:strVal val="ppt_x"/>
                                          </p:val>
                                        </p:tav>
                                      </p:tavLst>
                                    </p:anim>
                                    <p:anim calcmode="lin" valueType="num">
                                      <p:cBhvr additive="base">
                                        <p:cTn id="362" dur="2000"/>
                                        <p:tgtEl>
                                          <p:spTgt spid="36"/>
                                        </p:tgtEl>
                                        <p:attrNameLst>
                                          <p:attrName>ppt_y</p:attrName>
                                        </p:attrNameLst>
                                      </p:cBhvr>
                                      <p:tavLst>
                                        <p:tav tm="0">
                                          <p:val>
                                            <p:strVal val="ppt_y"/>
                                          </p:val>
                                        </p:tav>
                                        <p:tav tm="100000">
                                          <p:val>
                                            <p:strVal val="0-ppt_h/2"/>
                                          </p:val>
                                        </p:tav>
                                      </p:tavLst>
                                    </p:anim>
                                    <p:set>
                                      <p:cBhvr>
                                        <p:cTn id="363" dur="1" fill="hold">
                                          <p:stCondLst>
                                            <p:cond delay="1999"/>
                                          </p:stCondLst>
                                        </p:cTn>
                                        <p:tgtEl>
                                          <p:spTgt spid="36"/>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ppt_x"/>
                                          </p:val>
                                        </p:tav>
                                      </p:tavLst>
                                    </p:anim>
                                    <p:anim calcmode="lin" valueType="num">
                                      <p:cBhvr additive="base">
                                        <p:cTn id="366" dur="2000"/>
                                        <p:tgtEl>
                                          <p:spTgt spid="38"/>
                                        </p:tgtEl>
                                        <p:attrNameLst>
                                          <p:attrName>ppt_y</p:attrName>
                                        </p:attrNameLst>
                                      </p:cBhvr>
                                      <p:tavLst>
                                        <p:tav tm="0">
                                          <p:val>
                                            <p:strVal val="ppt_y"/>
                                          </p:val>
                                        </p:tav>
                                        <p:tav tm="100000">
                                          <p:val>
                                            <p:strVal val="0-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4"/>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6"/>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2"/>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4"/>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6"/>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8"/>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0"/>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2"/>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8"/>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0"/>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2"/>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4"/>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6"/>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8"/>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3"/>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5"/>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7"/>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9"/>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1"/>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7"/>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9"/>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3"/>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5"/>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7"/>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9"/>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5"/>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7"/>
                                        </p:tgtEl>
                                        <p:attrNameLst>
                                          <p:attrName>r</p:attrName>
                                        </p:attrNameLst>
                                      </p:cBhvr>
                                    </p:animRot>
                                  </p:childTnLst>
                                </p:cTn>
                              </p:par>
                              <p:par>
                                <p:cTn id="440" presetID="23" presetClass="entr" presetSubtype="28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ppt_w</p:attrName>
                                        </p:attrNameLst>
                                      </p:cBhvr>
                                      <p:tavLst>
                                        <p:tav tm="0">
                                          <p:val>
                                            <p:strVal val="4/3*#ppt_w"/>
                                          </p:val>
                                        </p:tav>
                                        <p:tav tm="100000">
                                          <p:val>
                                            <p:strVal val="#ppt_w"/>
                                          </p:val>
                                        </p:tav>
                                      </p:tavLst>
                                    </p:anim>
                                    <p:anim calcmode="lin" valueType="num">
                                      <p:cBhvr>
                                        <p:cTn id="443" dur="2000" fill="hold"/>
                                        <p:tgtEl>
                                          <p:spTgt spid="2"/>
                                        </p:tgtEl>
                                        <p:attrNameLst>
                                          <p:attrName>ppt_h</p:attrName>
                                        </p:attrNameLst>
                                      </p:cBhvr>
                                      <p:tavLst>
                                        <p:tav tm="0">
                                          <p:val>
                                            <p:strVal val="4/3*#ppt_h"/>
                                          </p:val>
                                        </p:tav>
                                        <p:tav tm="100000">
                                          <p:val>
                                            <p:strVal val="#ppt_h"/>
                                          </p:val>
                                        </p:tav>
                                      </p:tavLst>
                                    </p:anim>
                                  </p:childTnLst>
                                </p:cTn>
                              </p:par>
                              <p:par>
                                <p:cTn id="444" presetID="16" presetClass="entr" presetSubtype="42" fill="hold" nodeType="withEffect">
                                  <p:stCondLst>
                                    <p:cond delay="0"/>
                                  </p:stCondLst>
                                  <p:childTnLst>
                                    <p:set>
                                      <p:cBhvr>
                                        <p:cTn id="445" dur="1" fill="hold">
                                          <p:stCondLst>
                                            <p:cond delay="0"/>
                                          </p:stCondLst>
                                        </p:cTn>
                                        <p:tgtEl>
                                          <p:spTgt spid="2"/>
                                        </p:tgtEl>
                                        <p:attrNameLst>
                                          <p:attrName>style.visibility</p:attrName>
                                        </p:attrNameLst>
                                      </p:cBhvr>
                                      <p:to>
                                        <p:strVal val="visible"/>
                                      </p:to>
                                    </p:set>
                                    <p:animEffect transition="in" filter="barn(outHorizontal)">
                                      <p:cBhvr>
                                        <p:cTn id="4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948045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0"/>
            <a:ext cx="1000100" cy="1000100"/>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643306" y="4286262"/>
            <a:ext cx="1000100" cy="1000100"/>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00562" y="4286262"/>
            <a:ext cx="1000100" cy="1000100"/>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286776" y="0"/>
            <a:ext cx="1000100" cy="1000100"/>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000100" y="500048"/>
            <a:ext cx="1000100" cy="1000100"/>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358082" y="571486"/>
            <a:ext cx="1000100" cy="1000100"/>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000232" y="1000114"/>
            <a:ext cx="1000100" cy="1000100"/>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500826" y="1142990"/>
            <a:ext cx="1000100" cy="1000100"/>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857488" y="1500180"/>
            <a:ext cx="1000100" cy="1000100"/>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1571618"/>
            <a:ext cx="1000100" cy="1000100"/>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2285998"/>
            <a:ext cx="1000100" cy="1000100"/>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285998"/>
            <a:ext cx="1000100" cy="1000100"/>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4572000" y="3214692"/>
            <a:ext cx="1000100" cy="1000100"/>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3714744" y="3214692"/>
            <a:ext cx="1000100" cy="1000100"/>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0" y="1071552"/>
            <a:ext cx="1000100" cy="1000100"/>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85786" y="1714494"/>
            <a:ext cx="1000100" cy="1000100"/>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1714480" y="2214560"/>
            <a:ext cx="1000100" cy="1000100"/>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500298" y="3071816"/>
            <a:ext cx="1000100" cy="1000100"/>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2643174" y="4143400"/>
            <a:ext cx="1000100" cy="1000100"/>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8143900" y="1214428"/>
            <a:ext cx="1000100" cy="1000100"/>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7215206" y="2000246"/>
            <a:ext cx="1000100" cy="1000100"/>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6286512" y="2571750"/>
            <a:ext cx="1000100" cy="1000100"/>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643570" y="3286130"/>
            <a:ext cx="1000100" cy="1000100"/>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a:blip>
          <a:stretch>
            <a:fillRect/>
          </a:stretch>
        </p:blipFill>
        <p:spPr>
          <a:xfrm>
            <a:off x="5500694" y="4143400"/>
            <a:ext cx="1000100" cy="1000100"/>
          </a:xfrm>
          <a:prstGeom prst="rect">
            <a:avLst/>
          </a:prstGeom>
        </p:spPr>
      </p:pic>
      <p:sp>
        <p:nvSpPr>
          <p:cNvPr id="29" name="28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0-#ppt_w/2"/>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0-#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0-#ppt_w/2"/>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0-#ppt_w/2"/>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2000" fill="hold"/>
                                        <p:tgtEl>
                                          <p:spTgt spid="19"/>
                                        </p:tgtEl>
                                        <p:attrNameLst>
                                          <p:attrName>ppt_x</p:attrName>
                                        </p:attrNameLst>
                                      </p:cBhvr>
                                      <p:tavLst>
                                        <p:tav tm="0">
                                          <p:val>
                                            <p:strVal val="1+#ppt_w/2"/>
                                          </p:val>
                                        </p:tav>
                                        <p:tav tm="100000">
                                          <p:val>
                                            <p:strVal val="#ppt_x"/>
                                          </p:val>
                                        </p:tav>
                                      </p:tavLst>
                                    </p:anim>
                                    <p:anim calcmode="lin" valueType="num">
                                      <p:cBhvr additive="base">
                                        <p:cTn id="86" dur="2000" fill="hold"/>
                                        <p:tgtEl>
                                          <p:spTgt spid="19"/>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1+#ppt_w/2"/>
                                          </p:val>
                                        </p:tav>
                                        <p:tav tm="100000">
                                          <p:val>
                                            <p:strVal val="#ppt_x"/>
                                          </p:val>
                                        </p:tav>
                                      </p:tavLst>
                                    </p:anim>
                                    <p:anim calcmode="lin" valueType="num">
                                      <p:cBhvr additive="base">
                                        <p:cTn id="98" dur="2000" fill="hold"/>
                                        <p:tgtEl>
                                          <p:spTgt spid="22"/>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1+#ppt_w/2"/>
                                          </p:val>
                                        </p:tav>
                                        <p:tav tm="100000">
                                          <p:val>
                                            <p:strVal val="#ppt_x"/>
                                          </p:val>
                                        </p:tav>
                                      </p:tavLst>
                                    </p:anim>
                                    <p:anim calcmode="lin" valueType="num">
                                      <p:cBhvr additive="base">
                                        <p:cTn id="102" dur="2000" fill="hold"/>
                                        <p:tgtEl>
                                          <p:spTgt spid="23"/>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1+ppt_w/2"/>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1+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0-ppt_w/2"/>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0-ppt_w/2"/>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1+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0-ppt_w/2"/>
                                          </p:val>
                                        </p:tav>
                                      </p:tavLst>
                                    </p:anim>
                                    <p:anim calcmode="lin" valueType="num">
                                      <p:cBhvr additive="base">
                                        <p:cTn id="238" dur="2000"/>
                                        <p:tgtEl>
                                          <p:spTgt spid="26"/>
                                        </p:tgtEl>
                                        <p:attrNameLst>
                                          <p:attrName>ppt_y</p:attrName>
                                        </p:attrNameLst>
                                      </p:cBhvr>
                                      <p:tavLst>
                                        <p:tav tm="0">
                                          <p:val>
                                            <p:strVal val="ppt_y"/>
                                          </p:val>
                                        </p:tav>
                                        <p:tav tm="100000">
                                          <p:val>
                                            <p:strVal val="1+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0-ppt_w/2"/>
                                          </p:val>
                                        </p:tav>
                                      </p:tavLst>
                                    </p:anim>
                                    <p:anim calcmode="lin" valueType="num">
                                      <p:cBhvr additive="base">
                                        <p:cTn id="242" dur="2000"/>
                                        <p:tgtEl>
                                          <p:spTgt spid="27"/>
                                        </p:tgtEl>
                                        <p:attrNameLst>
                                          <p:attrName>ppt_y</p:attrName>
                                        </p:attrNameLst>
                                      </p:cBhvr>
                                      <p:tavLst>
                                        <p:tav tm="0">
                                          <p:val>
                                            <p:strVal val="ppt_y"/>
                                          </p:val>
                                        </p:tav>
                                        <p:tav tm="100000">
                                          <p:val>
                                            <p:strVal val="1+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1+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6"/>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8"/>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1"/>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3"/>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undial-yoga-pose-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ound-1837423_960_720.png"/>
          <p:cNvPicPr>
            <a:picLocks noChangeAspect="1"/>
          </p:cNvPicPr>
          <p:nvPr/>
        </p:nvPicPr>
        <p:blipFill>
          <a:blip r:embed="rId3">
            <a:lum contrast="40000"/>
          </a:blip>
          <a:stretch>
            <a:fillRect/>
          </a:stretch>
        </p:blipFill>
        <p:spPr>
          <a:xfrm>
            <a:off x="3571868" y="0"/>
            <a:ext cx="1071570" cy="1044781"/>
          </a:xfrm>
          <a:prstGeom prst="rect">
            <a:avLst/>
          </a:prstGeom>
          <a:effectLst>
            <a:reflection blurRad="6350" stA="50000" endA="300" endPos="90000" dir="5400000" sy="-100000" algn="bl" rotWithShape="0"/>
          </a:effectLst>
        </p:spPr>
      </p:pic>
      <p:pic>
        <p:nvPicPr>
          <p:cNvPr id="5" name="4 Imagen" descr="sound-1837423_960_720.png"/>
          <p:cNvPicPr>
            <a:picLocks noChangeAspect="1"/>
          </p:cNvPicPr>
          <p:nvPr/>
        </p:nvPicPr>
        <p:blipFill>
          <a:blip r:embed="rId3">
            <a:lum contrast="40000"/>
          </a:blip>
          <a:stretch>
            <a:fillRect/>
          </a:stretch>
        </p:blipFill>
        <p:spPr>
          <a:xfrm>
            <a:off x="4500562" y="0"/>
            <a:ext cx="1071570" cy="1044781"/>
          </a:xfrm>
          <a:prstGeom prst="rect">
            <a:avLst/>
          </a:prstGeom>
          <a:effectLst>
            <a:reflection blurRad="6350" stA="50000" endA="300" endPos="90000" dir="5400000" sy="-100000" algn="bl" rotWithShape="0"/>
          </a:effectLst>
        </p:spPr>
      </p:pic>
      <p:pic>
        <p:nvPicPr>
          <p:cNvPr id="6" name="5 Imagen" descr="sound-1837423_960_720.png"/>
          <p:cNvPicPr>
            <a:picLocks noChangeAspect="1"/>
          </p:cNvPicPr>
          <p:nvPr/>
        </p:nvPicPr>
        <p:blipFill>
          <a:blip r:embed="rId3">
            <a:lum contrast="40000"/>
          </a:blip>
          <a:stretch>
            <a:fillRect/>
          </a:stretch>
        </p:blipFill>
        <p:spPr>
          <a:xfrm>
            <a:off x="1714480" y="0"/>
            <a:ext cx="1071570" cy="1044781"/>
          </a:xfrm>
          <a:prstGeom prst="rect">
            <a:avLst/>
          </a:prstGeom>
          <a:effectLst>
            <a:reflection blurRad="6350" stA="50000" endA="300" endPos="90000" dir="5400000" sy="-100000" algn="bl" rotWithShape="0"/>
          </a:effectLst>
        </p:spPr>
      </p:pic>
      <p:pic>
        <p:nvPicPr>
          <p:cNvPr id="7" name="6 Imagen" descr="sound-1837423_960_720.png"/>
          <p:cNvPicPr>
            <a:picLocks noChangeAspect="1"/>
          </p:cNvPicPr>
          <p:nvPr/>
        </p:nvPicPr>
        <p:blipFill>
          <a:blip r:embed="rId3">
            <a:lum contrast="40000"/>
          </a:blip>
          <a:stretch>
            <a:fillRect/>
          </a:stretch>
        </p:blipFill>
        <p:spPr>
          <a:xfrm>
            <a:off x="2643174" y="0"/>
            <a:ext cx="1071570" cy="1044781"/>
          </a:xfrm>
          <a:prstGeom prst="rect">
            <a:avLst/>
          </a:prstGeom>
          <a:effectLst>
            <a:reflection blurRad="6350" stA="50000" endA="300" endPos="90000" dir="5400000" sy="-100000" algn="bl" rotWithShape="0"/>
          </a:effectLst>
        </p:spPr>
      </p:pic>
      <p:pic>
        <p:nvPicPr>
          <p:cNvPr id="8" name="7 Imagen" descr="sound-1837423_960_720.png"/>
          <p:cNvPicPr>
            <a:picLocks noChangeAspect="1"/>
          </p:cNvPicPr>
          <p:nvPr/>
        </p:nvPicPr>
        <p:blipFill>
          <a:blip r:embed="rId3">
            <a:lum contrast="40000"/>
          </a:blip>
          <a:stretch>
            <a:fillRect/>
          </a:stretch>
        </p:blipFill>
        <p:spPr>
          <a:xfrm>
            <a:off x="5572132" y="0"/>
            <a:ext cx="1071570" cy="1044781"/>
          </a:xfrm>
          <a:prstGeom prst="rect">
            <a:avLst/>
          </a:prstGeom>
          <a:effectLst>
            <a:reflection blurRad="6350" stA="50000" endA="300" endPos="90000" dir="5400000" sy="-100000" algn="bl" rotWithShape="0"/>
          </a:effectLst>
        </p:spPr>
      </p:pic>
      <p:pic>
        <p:nvPicPr>
          <p:cNvPr id="9" name="8 Imagen" descr="sound-1837423_960_720.png"/>
          <p:cNvPicPr>
            <a:picLocks noChangeAspect="1"/>
          </p:cNvPicPr>
          <p:nvPr/>
        </p:nvPicPr>
        <p:blipFill>
          <a:blip r:embed="rId3">
            <a:lum contrast="40000"/>
          </a:blip>
          <a:stretch>
            <a:fillRect/>
          </a:stretch>
        </p:blipFill>
        <p:spPr>
          <a:xfrm>
            <a:off x="6500826" y="0"/>
            <a:ext cx="1071570" cy="1044781"/>
          </a:xfrm>
          <a:prstGeom prst="rect">
            <a:avLst/>
          </a:prstGeom>
          <a:effectLst>
            <a:reflection blurRad="6350" stA="50000" endA="300" endPos="90000" dir="5400000" sy="-100000" algn="bl" rotWithShape="0"/>
          </a:effectLst>
        </p:spPr>
      </p:pic>
      <p:pic>
        <p:nvPicPr>
          <p:cNvPr id="10" name="9 Imagen" descr="sound-1837423_960_720.png"/>
          <p:cNvPicPr>
            <a:picLocks noChangeAspect="1"/>
          </p:cNvPicPr>
          <p:nvPr/>
        </p:nvPicPr>
        <p:blipFill>
          <a:blip r:embed="rId3">
            <a:lum contrast="40000"/>
          </a:blip>
          <a:stretch>
            <a:fillRect/>
          </a:stretch>
        </p:blipFill>
        <p:spPr>
          <a:xfrm>
            <a:off x="3571868" y="1000114"/>
            <a:ext cx="1071570" cy="1044781"/>
          </a:xfrm>
          <a:prstGeom prst="rect">
            <a:avLst/>
          </a:prstGeom>
          <a:effectLst>
            <a:reflection blurRad="6350" stA="50000" endA="300" endPos="90000" dir="5400000" sy="-100000" algn="bl" rotWithShape="0"/>
          </a:effectLst>
        </p:spPr>
      </p:pic>
      <p:pic>
        <p:nvPicPr>
          <p:cNvPr id="11" name="10 Imagen" descr="sound-1837423_960_720.png"/>
          <p:cNvPicPr>
            <a:picLocks noChangeAspect="1"/>
          </p:cNvPicPr>
          <p:nvPr/>
        </p:nvPicPr>
        <p:blipFill>
          <a:blip r:embed="rId3">
            <a:lum contrast="40000"/>
          </a:blip>
          <a:stretch>
            <a:fillRect/>
          </a:stretch>
        </p:blipFill>
        <p:spPr>
          <a:xfrm>
            <a:off x="4500562" y="1000114"/>
            <a:ext cx="1071570" cy="1044781"/>
          </a:xfrm>
          <a:prstGeom prst="rect">
            <a:avLst/>
          </a:prstGeom>
          <a:effectLst>
            <a:reflection blurRad="6350" stA="50000" endA="300" endPos="90000" dir="5400000" sy="-100000" algn="bl" rotWithShape="0"/>
          </a:effectLst>
        </p:spPr>
      </p:pic>
      <p:pic>
        <p:nvPicPr>
          <p:cNvPr id="12" name="11 Imagen" descr="sound-1837423_960_720.png"/>
          <p:cNvPicPr>
            <a:picLocks noChangeAspect="1"/>
          </p:cNvPicPr>
          <p:nvPr/>
        </p:nvPicPr>
        <p:blipFill>
          <a:blip r:embed="rId3">
            <a:lum contrast="40000"/>
          </a:blip>
          <a:stretch>
            <a:fillRect/>
          </a:stretch>
        </p:blipFill>
        <p:spPr>
          <a:xfrm>
            <a:off x="1714480" y="1000114"/>
            <a:ext cx="1071570" cy="1044781"/>
          </a:xfrm>
          <a:prstGeom prst="rect">
            <a:avLst/>
          </a:prstGeom>
          <a:effectLst>
            <a:reflection blurRad="6350" stA="50000" endA="300" endPos="90000" dir="5400000" sy="-100000" algn="bl" rotWithShape="0"/>
          </a:effectLst>
        </p:spPr>
      </p:pic>
      <p:pic>
        <p:nvPicPr>
          <p:cNvPr id="13" name="12 Imagen" descr="sound-1837423_960_720.png"/>
          <p:cNvPicPr>
            <a:picLocks noChangeAspect="1"/>
          </p:cNvPicPr>
          <p:nvPr/>
        </p:nvPicPr>
        <p:blipFill>
          <a:blip r:embed="rId3">
            <a:lum contrast="40000"/>
          </a:blip>
          <a:stretch>
            <a:fillRect/>
          </a:stretch>
        </p:blipFill>
        <p:spPr>
          <a:xfrm>
            <a:off x="2643174" y="1000114"/>
            <a:ext cx="1071570" cy="1044781"/>
          </a:xfrm>
          <a:prstGeom prst="rect">
            <a:avLst/>
          </a:prstGeom>
          <a:effectLst>
            <a:reflection blurRad="6350" stA="50000" endA="300" endPos="90000" dir="5400000" sy="-100000" algn="bl" rotWithShape="0"/>
          </a:effectLst>
        </p:spPr>
      </p:pic>
      <p:pic>
        <p:nvPicPr>
          <p:cNvPr id="14" name="13 Imagen" descr="sound-1837423_960_720.png"/>
          <p:cNvPicPr>
            <a:picLocks noChangeAspect="1"/>
          </p:cNvPicPr>
          <p:nvPr/>
        </p:nvPicPr>
        <p:blipFill>
          <a:blip r:embed="rId3">
            <a:lum contrast="40000"/>
          </a:blip>
          <a:stretch>
            <a:fillRect/>
          </a:stretch>
        </p:blipFill>
        <p:spPr>
          <a:xfrm>
            <a:off x="5572132" y="1000114"/>
            <a:ext cx="1071570" cy="1044781"/>
          </a:xfrm>
          <a:prstGeom prst="rect">
            <a:avLst/>
          </a:prstGeom>
          <a:effectLst>
            <a:reflection blurRad="6350" stA="50000" endA="300" endPos="90000" dir="5400000" sy="-100000" algn="bl" rotWithShape="0"/>
          </a:effectLst>
        </p:spPr>
      </p:pic>
      <p:pic>
        <p:nvPicPr>
          <p:cNvPr id="15" name="14 Imagen" descr="sound-1837423_960_720.png"/>
          <p:cNvPicPr>
            <a:picLocks noChangeAspect="1"/>
          </p:cNvPicPr>
          <p:nvPr/>
        </p:nvPicPr>
        <p:blipFill>
          <a:blip r:embed="rId3">
            <a:lum contrast="40000"/>
          </a:blip>
          <a:stretch>
            <a:fillRect/>
          </a:stretch>
        </p:blipFill>
        <p:spPr>
          <a:xfrm>
            <a:off x="6500826" y="1000114"/>
            <a:ext cx="1071570" cy="1044781"/>
          </a:xfrm>
          <a:prstGeom prst="rect">
            <a:avLst/>
          </a:prstGeom>
          <a:effectLst>
            <a:reflection blurRad="6350" stA="50000" endA="300" endPos="90000" dir="5400000" sy="-100000" algn="bl" rotWithShape="0"/>
          </a:effectLst>
        </p:spPr>
      </p:pic>
      <p:pic>
        <p:nvPicPr>
          <p:cNvPr id="16" name="15 Imagen" descr="sound-1837423_960_720.png"/>
          <p:cNvPicPr>
            <a:picLocks noChangeAspect="1"/>
          </p:cNvPicPr>
          <p:nvPr/>
        </p:nvPicPr>
        <p:blipFill>
          <a:blip r:embed="rId3">
            <a:lum contrast="40000"/>
          </a:blip>
          <a:stretch>
            <a:fillRect/>
          </a:stretch>
        </p:blipFill>
        <p:spPr>
          <a:xfrm>
            <a:off x="3571868" y="2000264"/>
            <a:ext cx="1071570" cy="1044781"/>
          </a:xfrm>
          <a:prstGeom prst="rect">
            <a:avLst/>
          </a:prstGeom>
          <a:effectLst>
            <a:reflection blurRad="6350" stA="50000" endA="300" endPos="90000" dir="5400000" sy="-100000" algn="bl" rotWithShape="0"/>
          </a:effectLst>
        </p:spPr>
      </p:pic>
      <p:pic>
        <p:nvPicPr>
          <p:cNvPr id="17" name="16 Imagen" descr="sound-1837423_960_720.png"/>
          <p:cNvPicPr>
            <a:picLocks noChangeAspect="1"/>
          </p:cNvPicPr>
          <p:nvPr/>
        </p:nvPicPr>
        <p:blipFill>
          <a:blip r:embed="rId3">
            <a:lum contrast="40000"/>
          </a:blip>
          <a:stretch>
            <a:fillRect/>
          </a:stretch>
        </p:blipFill>
        <p:spPr>
          <a:xfrm>
            <a:off x="4500562" y="2000264"/>
            <a:ext cx="1071570" cy="1044781"/>
          </a:xfrm>
          <a:prstGeom prst="rect">
            <a:avLst/>
          </a:prstGeom>
          <a:effectLst>
            <a:reflection blurRad="6350" stA="50000" endA="300" endPos="90000" dir="5400000" sy="-100000" algn="bl" rotWithShape="0"/>
          </a:effectLst>
        </p:spPr>
      </p:pic>
      <p:pic>
        <p:nvPicPr>
          <p:cNvPr id="18" name="17 Imagen" descr="sound-1837423_960_720.png"/>
          <p:cNvPicPr>
            <a:picLocks noChangeAspect="1"/>
          </p:cNvPicPr>
          <p:nvPr/>
        </p:nvPicPr>
        <p:blipFill>
          <a:blip r:embed="rId3">
            <a:lum contrast="40000"/>
          </a:blip>
          <a:stretch>
            <a:fillRect/>
          </a:stretch>
        </p:blipFill>
        <p:spPr>
          <a:xfrm>
            <a:off x="1714480" y="2000264"/>
            <a:ext cx="1071570" cy="1044781"/>
          </a:xfrm>
          <a:prstGeom prst="rect">
            <a:avLst/>
          </a:prstGeom>
          <a:effectLst>
            <a:reflection blurRad="6350" stA="50000" endA="300" endPos="90000" dir="5400000" sy="-100000" algn="bl" rotWithShape="0"/>
          </a:effectLst>
        </p:spPr>
      </p:pic>
      <p:pic>
        <p:nvPicPr>
          <p:cNvPr id="19" name="18 Imagen" descr="sound-1837423_960_720.png"/>
          <p:cNvPicPr>
            <a:picLocks noChangeAspect="1"/>
          </p:cNvPicPr>
          <p:nvPr/>
        </p:nvPicPr>
        <p:blipFill>
          <a:blip r:embed="rId3">
            <a:lum contrast="40000"/>
          </a:blip>
          <a:stretch>
            <a:fillRect/>
          </a:stretch>
        </p:blipFill>
        <p:spPr>
          <a:xfrm>
            <a:off x="2643174" y="2000264"/>
            <a:ext cx="1071570" cy="1044781"/>
          </a:xfrm>
          <a:prstGeom prst="rect">
            <a:avLst/>
          </a:prstGeom>
          <a:effectLst>
            <a:reflection blurRad="6350" stA="50000" endA="300" endPos="90000" dir="5400000" sy="-100000" algn="bl" rotWithShape="0"/>
          </a:effectLst>
        </p:spPr>
      </p:pic>
      <p:pic>
        <p:nvPicPr>
          <p:cNvPr id="20" name="19 Imagen" descr="sound-1837423_960_720.png"/>
          <p:cNvPicPr>
            <a:picLocks noChangeAspect="1"/>
          </p:cNvPicPr>
          <p:nvPr/>
        </p:nvPicPr>
        <p:blipFill>
          <a:blip r:embed="rId3">
            <a:lum contrast="40000"/>
          </a:blip>
          <a:stretch>
            <a:fillRect/>
          </a:stretch>
        </p:blipFill>
        <p:spPr>
          <a:xfrm>
            <a:off x="5572132" y="2000264"/>
            <a:ext cx="1071570" cy="1044781"/>
          </a:xfrm>
          <a:prstGeom prst="rect">
            <a:avLst/>
          </a:prstGeom>
          <a:effectLst>
            <a:reflection blurRad="6350" stA="50000" endA="300" endPos="90000" dir="5400000" sy="-100000" algn="bl" rotWithShape="0"/>
          </a:effectLst>
        </p:spPr>
      </p:pic>
      <p:pic>
        <p:nvPicPr>
          <p:cNvPr id="21" name="20 Imagen" descr="sound-1837423_960_720.png"/>
          <p:cNvPicPr>
            <a:picLocks noChangeAspect="1"/>
          </p:cNvPicPr>
          <p:nvPr/>
        </p:nvPicPr>
        <p:blipFill>
          <a:blip r:embed="rId3">
            <a:lum contrast="40000"/>
          </a:blip>
          <a:stretch>
            <a:fillRect/>
          </a:stretch>
        </p:blipFill>
        <p:spPr>
          <a:xfrm>
            <a:off x="6500826" y="2000264"/>
            <a:ext cx="1071570" cy="1044781"/>
          </a:xfrm>
          <a:prstGeom prst="rect">
            <a:avLst/>
          </a:prstGeom>
          <a:effectLst>
            <a:reflection blurRad="6350" stA="50000" endA="300" endPos="90000" dir="5400000" sy="-100000" algn="bl" rotWithShape="0"/>
          </a:effectLst>
        </p:spPr>
      </p:pic>
      <p:pic>
        <p:nvPicPr>
          <p:cNvPr id="22" name="21 Imagen" descr="sound-1837423_960_720.png"/>
          <p:cNvPicPr>
            <a:picLocks noChangeAspect="1"/>
          </p:cNvPicPr>
          <p:nvPr/>
        </p:nvPicPr>
        <p:blipFill>
          <a:blip r:embed="rId3">
            <a:lum contrast="40000"/>
          </a:blip>
          <a:stretch>
            <a:fillRect/>
          </a:stretch>
        </p:blipFill>
        <p:spPr>
          <a:xfrm>
            <a:off x="3571868" y="3000378"/>
            <a:ext cx="1071570" cy="1044781"/>
          </a:xfrm>
          <a:prstGeom prst="rect">
            <a:avLst/>
          </a:prstGeom>
          <a:effectLst>
            <a:reflection blurRad="6350" stA="50000" endA="300" endPos="90000" dir="5400000" sy="-100000" algn="bl" rotWithShape="0"/>
          </a:effectLst>
        </p:spPr>
      </p:pic>
      <p:pic>
        <p:nvPicPr>
          <p:cNvPr id="23" name="22 Imagen" descr="sound-1837423_960_720.png"/>
          <p:cNvPicPr>
            <a:picLocks noChangeAspect="1"/>
          </p:cNvPicPr>
          <p:nvPr/>
        </p:nvPicPr>
        <p:blipFill>
          <a:blip r:embed="rId3">
            <a:lum contrast="40000"/>
          </a:blip>
          <a:stretch>
            <a:fillRect/>
          </a:stretch>
        </p:blipFill>
        <p:spPr>
          <a:xfrm>
            <a:off x="4500562" y="3000378"/>
            <a:ext cx="1071570" cy="1044781"/>
          </a:xfrm>
          <a:prstGeom prst="rect">
            <a:avLst/>
          </a:prstGeom>
          <a:effectLst>
            <a:reflection blurRad="6350" stA="50000" endA="300" endPos="90000" dir="5400000" sy="-100000" algn="bl" rotWithShape="0"/>
          </a:effectLst>
        </p:spPr>
      </p:pic>
      <p:pic>
        <p:nvPicPr>
          <p:cNvPr id="24" name="23 Imagen" descr="sound-1837423_960_720.png"/>
          <p:cNvPicPr>
            <a:picLocks noChangeAspect="1"/>
          </p:cNvPicPr>
          <p:nvPr/>
        </p:nvPicPr>
        <p:blipFill>
          <a:blip r:embed="rId3">
            <a:lum contrast="40000"/>
          </a:blip>
          <a:stretch>
            <a:fillRect/>
          </a:stretch>
        </p:blipFill>
        <p:spPr>
          <a:xfrm>
            <a:off x="1714480" y="3000378"/>
            <a:ext cx="1071570" cy="1044781"/>
          </a:xfrm>
          <a:prstGeom prst="rect">
            <a:avLst/>
          </a:prstGeom>
          <a:effectLst>
            <a:reflection blurRad="6350" stA="50000" endA="300" endPos="90000" dir="5400000" sy="-100000" algn="bl" rotWithShape="0"/>
          </a:effectLst>
        </p:spPr>
      </p:pic>
      <p:pic>
        <p:nvPicPr>
          <p:cNvPr id="25" name="24 Imagen" descr="sound-1837423_960_720.png"/>
          <p:cNvPicPr>
            <a:picLocks noChangeAspect="1"/>
          </p:cNvPicPr>
          <p:nvPr/>
        </p:nvPicPr>
        <p:blipFill>
          <a:blip r:embed="rId3">
            <a:lum contrast="40000"/>
          </a:blip>
          <a:stretch>
            <a:fillRect/>
          </a:stretch>
        </p:blipFill>
        <p:spPr>
          <a:xfrm>
            <a:off x="2643174" y="3000378"/>
            <a:ext cx="1071570" cy="1044781"/>
          </a:xfrm>
          <a:prstGeom prst="rect">
            <a:avLst/>
          </a:prstGeom>
          <a:effectLst>
            <a:reflection blurRad="6350" stA="50000" endA="300" endPos="90000" dir="5400000" sy="-100000" algn="bl" rotWithShape="0"/>
          </a:effectLst>
        </p:spPr>
      </p:pic>
      <p:pic>
        <p:nvPicPr>
          <p:cNvPr id="26" name="25 Imagen" descr="sound-1837423_960_720.png"/>
          <p:cNvPicPr>
            <a:picLocks noChangeAspect="1"/>
          </p:cNvPicPr>
          <p:nvPr/>
        </p:nvPicPr>
        <p:blipFill>
          <a:blip r:embed="rId3">
            <a:lum contrast="40000"/>
          </a:blip>
          <a:stretch>
            <a:fillRect/>
          </a:stretch>
        </p:blipFill>
        <p:spPr>
          <a:xfrm>
            <a:off x="5572132" y="3000378"/>
            <a:ext cx="1071570" cy="1044781"/>
          </a:xfrm>
          <a:prstGeom prst="rect">
            <a:avLst/>
          </a:prstGeom>
          <a:effectLst>
            <a:reflection blurRad="6350" stA="50000" endA="300" endPos="90000" dir="5400000" sy="-100000" algn="bl" rotWithShape="0"/>
          </a:effectLst>
        </p:spPr>
      </p:pic>
      <p:pic>
        <p:nvPicPr>
          <p:cNvPr id="27" name="26 Imagen" descr="sound-1837423_960_720.png"/>
          <p:cNvPicPr>
            <a:picLocks noChangeAspect="1"/>
          </p:cNvPicPr>
          <p:nvPr/>
        </p:nvPicPr>
        <p:blipFill>
          <a:blip r:embed="rId3">
            <a:lum contrast="40000"/>
          </a:blip>
          <a:stretch>
            <a:fillRect/>
          </a:stretch>
        </p:blipFill>
        <p:spPr>
          <a:xfrm>
            <a:off x="6500826" y="3000378"/>
            <a:ext cx="1071570" cy="1044781"/>
          </a:xfrm>
          <a:prstGeom prst="rect">
            <a:avLst/>
          </a:prstGeom>
          <a:effectLst>
            <a:reflection blurRad="6350" stA="50000" endA="300" endPos="90000" dir="5400000" sy="-100000" algn="bl" rotWithShape="0"/>
          </a:effectLst>
        </p:spPr>
      </p:pic>
      <p:pic>
        <p:nvPicPr>
          <p:cNvPr id="28" name="27 Imagen" descr="sound-1837423_960_720.png"/>
          <p:cNvPicPr>
            <a:picLocks noChangeAspect="1"/>
          </p:cNvPicPr>
          <p:nvPr/>
        </p:nvPicPr>
        <p:blipFill>
          <a:blip r:embed="rId3">
            <a:lum contrast="40000"/>
          </a:blip>
          <a:stretch>
            <a:fillRect/>
          </a:stretch>
        </p:blipFill>
        <p:spPr>
          <a:xfrm>
            <a:off x="3571868" y="4000528"/>
            <a:ext cx="1071570" cy="1044781"/>
          </a:xfrm>
          <a:prstGeom prst="rect">
            <a:avLst/>
          </a:prstGeom>
          <a:effectLst>
            <a:reflection blurRad="6350" stA="50000" endA="300" endPos="90000" dir="5400000" sy="-100000" algn="bl" rotWithShape="0"/>
          </a:effectLst>
        </p:spPr>
      </p:pic>
      <p:pic>
        <p:nvPicPr>
          <p:cNvPr id="29" name="28 Imagen" descr="sound-1837423_960_720.png"/>
          <p:cNvPicPr>
            <a:picLocks noChangeAspect="1"/>
          </p:cNvPicPr>
          <p:nvPr/>
        </p:nvPicPr>
        <p:blipFill>
          <a:blip r:embed="rId3">
            <a:lum contrast="40000"/>
          </a:blip>
          <a:stretch>
            <a:fillRect/>
          </a:stretch>
        </p:blipFill>
        <p:spPr>
          <a:xfrm>
            <a:off x="4500562" y="4000528"/>
            <a:ext cx="1071570" cy="1044781"/>
          </a:xfrm>
          <a:prstGeom prst="rect">
            <a:avLst/>
          </a:prstGeom>
          <a:effectLst>
            <a:reflection blurRad="6350" stA="50000" endA="300" endPos="90000" dir="5400000" sy="-100000" algn="bl" rotWithShape="0"/>
          </a:effectLst>
        </p:spPr>
      </p:pic>
      <p:pic>
        <p:nvPicPr>
          <p:cNvPr id="30" name="29 Imagen" descr="sound-1837423_960_720.png"/>
          <p:cNvPicPr>
            <a:picLocks noChangeAspect="1"/>
          </p:cNvPicPr>
          <p:nvPr/>
        </p:nvPicPr>
        <p:blipFill>
          <a:blip r:embed="rId3">
            <a:lum contrast="40000"/>
          </a:blip>
          <a:stretch>
            <a:fillRect/>
          </a:stretch>
        </p:blipFill>
        <p:spPr>
          <a:xfrm>
            <a:off x="1714480" y="4000528"/>
            <a:ext cx="1071570" cy="1044781"/>
          </a:xfrm>
          <a:prstGeom prst="rect">
            <a:avLst/>
          </a:prstGeom>
          <a:effectLst>
            <a:reflection blurRad="6350" stA="50000" endA="300" endPos="90000" dir="5400000" sy="-100000" algn="bl" rotWithShape="0"/>
          </a:effectLst>
        </p:spPr>
      </p:pic>
      <p:pic>
        <p:nvPicPr>
          <p:cNvPr id="31" name="30 Imagen" descr="sound-1837423_960_720.png"/>
          <p:cNvPicPr>
            <a:picLocks noChangeAspect="1"/>
          </p:cNvPicPr>
          <p:nvPr/>
        </p:nvPicPr>
        <p:blipFill>
          <a:blip r:embed="rId3">
            <a:lum contrast="40000"/>
          </a:blip>
          <a:stretch>
            <a:fillRect/>
          </a:stretch>
        </p:blipFill>
        <p:spPr>
          <a:xfrm>
            <a:off x="2643174" y="4000528"/>
            <a:ext cx="1071570" cy="1044781"/>
          </a:xfrm>
          <a:prstGeom prst="rect">
            <a:avLst/>
          </a:prstGeom>
          <a:effectLst>
            <a:reflection blurRad="6350" stA="50000" endA="300" endPos="90000" dir="5400000" sy="-100000" algn="bl" rotWithShape="0"/>
          </a:effectLst>
        </p:spPr>
      </p:pic>
      <p:pic>
        <p:nvPicPr>
          <p:cNvPr id="32" name="31 Imagen" descr="sound-1837423_960_720.png"/>
          <p:cNvPicPr>
            <a:picLocks noChangeAspect="1"/>
          </p:cNvPicPr>
          <p:nvPr/>
        </p:nvPicPr>
        <p:blipFill>
          <a:blip r:embed="rId3">
            <a:lum contrast="40000"/>
          </a:blip>
          <a:stretch>
            <a:fillRect/>
          </a:stretch>
        </p:blipFill>
        <p:spPr>
          <a:xfrm>
            <a:off x="5572132" y="4000528"/>
            <a:ext cx="1071570" cy="1044781"/>
          </a:xfrm>
          <a:prstGeom prst="rect">
            <a:avLst/>
          </a:prstGeom>
          <a:effectLst>
            <a:reflection blurRad="6350" stA="50000" endA="300" endPos="90000" dir="5400000" sy="-100000" algn="bl" rotWithShape="0"/>
          </a:effectLst>
        </p:spPr>
      </p:pic>
      <p:pic>
        <p:nvPicPr>
          <p:cNvPr id="33" name="32 Imagen" descr="sound-1837423_960_720.png"/>
          <p:cNvPicPr>
            <a:picLocks noChangeAspect="1"/>
          </p:cNvPicPr>
          <p:nvPr/>
        </p:nvPicPr>
        <p:blipFill>
          <a:blip r:embed="rId3">
            <a:lum contrast="40000"/>
          </a:blip>
          <a:stretch>
            <a:fillRect/>
          </a:stretch>
        </p:blipFill>
        <p:spPr>
          <a:xfrm>
            <a:off x="6500826" y="4000528"/>
            <a:ext cx="1071570" cy="1044781"/>
          </a:xfrm>
          <a:prstGeom prst="rect">
            <a:avLst/>
          </a:prstGeom>
          <a:effectLst>
            <a:reflection blurRad="6350" stA="50000" endA="300" endPos="90000" dir="5400000" sy="-100000" algn="bl" rotWithShape="0"/>
          </a:effectLst>
        </p:spPr>
      </p:pic>
      <p:sp>
        <p:nvSpPr>
          <p:cNvPr id="34" name="33 Rectángulo"/>
          <p:cNvSpPr/>
          <p:nvPr/>
        </p:nvSpPr>
        <p:spPr>
          <a:xfrm>
            <a:off x="-357222" y="-214332"/>
            <a:ext cx="9929882" cy="6286544"/>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2"/>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1"/>
                                        </p:tgtEl>
                                        <p:attrNameLst>
                                          <p:attrName>r</p:attrName>
                                        </p:attrNameLst>
                                      </p:cBhvr>
                                    </p:animRot>
                                  </p:childTnLst>
                                </p:cTn>
                              </p:par>
                            </p:childTnLst>
                          </p:cTn>
                        </p:par>
                        <p:par>
                          <p:cTn id="187" fill="hold">
                            <p:stCondLst>
                              <p:cond delay="4000"/>
                            </p:stCondLst>
                            <p:childTnLst>
                              <p:par>
                                <p:cTn id="188" presetID="2" presetClass="exit" presetSubtype="2"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ppt_y"/>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ppt_y"/>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ppt_y"/>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ppt_y"/>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ppt_y"/>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ppt_y"/>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1+ppt_w/2"/>
                                          </p:val>
                                        </p:tav>
                                      </p:tavLst>
                                    </p:anim>
                                    <p:anim calcmode="lin" valueType="num">
                                      <p:cBhvr additive="base">
                                        <p:cTn id="234" dur="2000"/>
                                        <p:tgtEl>
                                          <p:spTgt spid="25"/>
                                        </p:tgtEl>
                                        <p:attrNameLst>
                                          <p:attrName>ppt_y</p:attrName>
                                        </p:attrNameLst>
                                      </p:cBhvr>
                                      <p:tavLst>
                                        <p:tav tm="0">
                                          <p:val>
                                            <p:strVal val="ppt_y"/>
                                          </p:val>
                                        </p:tav>
                                        <p:tav tm="100000">
                                          <p:val>
                                            <p:strVal val="ppt_y"/>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ppt_y"/>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ppt_y"/>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1+ppt_w/2"/>
                                          </p:val>
                                        </p:tav>
                                      </p:tavLst>
                                    </p:anim>
                                    <p:anim calcmode="lin" valueType="num">
                                      <p:cBhvr additive="base">
                                        <p:cTn id="246" dur="2000"/>
                                        <p:tgtEl>
                                          <p:spTgt spid="31"/>
                                        </p:tgtEl>
                                        <p:attrNameLst>
                                          <p:attrName>ppt_y</p:attrName>
                                        </p:attrNameLst>
                                      </p:cBhvr>
                                      <p:tavLst>
                                        <p:tav tm="0">
                                          <p:val>
                                            <p:strVal val="ppt_y"/>
                                          </p:val>
                                        </p:tav>
                                        <p:tav tm="100000">
                                          <p:val>
                                            <p:strVal val="ppt_y"/>
                                          </p:val>
                                        </p:tav>
                                      </p:tavLst>
                                    </p:anim>
                                    <p:set>
                                      <p:cBhvr>
                                        <p:cTn id="247" dur="1" fill="hold">
                                          <p:stCondLst>
                                            <p:cond delay="1999"/>
                                          </p:stCondLst>
                                        </p:cTn>
                                        <p:tgtEl>
                                          <p:spTgt spid="31"/>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ppt_y"/>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0-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0-ppt_w/2"/>
                                          </p:val>
                                        </p:tav>
                                      </p:tavLst>
                                    </p:anim>
                                    <p:anim calcmode="lin" valueType="num">
                                      <p:cBhvr additive="base">
                                        <p:cTn id="266" dur="2000"/>
                                        <p:tgtEl>
                                          <p:spTgt spid="14"/>
                                        </p:tgtEl>
                                        <p:attrNameLst>
                                          <p:attrName>ppt_y</p:attrName>
                                        </p:attrNameLst>
                                      </p:cBhvr>
                                      <p:tavLst>
                                        <p:tav tm="0">
                                          <p:val>
                                            <p:strVal val="ppt_y"/>
                                          </p:val>
                                        </p:tav>
                                        <p:tav tm="100000">
                                          <p:val>
                                            <p:strVal val="ppt_y"/>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0-ppt_w/2"/>
                                          </p:val>
                                        </p:tav>
                                      </p:tavLst>
                                    </p:anim>
                                    <p:anim calcmode="lin" valueType="num">
                                      <p:cBhvr additive="base">
                                        <p:cTn id="270" dur="2000"/>
                                        <p:tgtEl>
                                          <p:spTgt spid="15"/>
                                        </p:tgtEl>
                                        <p:attrNameLst>
                                          <p:attrName>ppt_y</p:attrName>
                                        </p:attrNameLst>
                                      </p:cBhvr>
                                      <p:tavLst>
                                        <p:tav tm="0">
                                          <p:val>
                                            <p:strVal val="ppt_y"/>
                                          </p:val>
                                        </p:tav>
                                        <p:tav tm="100000">
                                          <p:val>
                                            <p:strVal val="ppt_y"/>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0-ppt_w/2"/>
                                          </p:val>
                                        </p:tav>
                                      </p:tavLst>
                                    </p:anim>
                                    <p:anim calcmode="lin" valueType="num">
                                      <p:cBhvr additive="base">
                                        <p:cTn id="274" dur="2000"/>
                                        <p:tgtEl>
                                          <p:spTgt spid="17"/>
                                        </p:tgtEl>
                                        <p:attrNameLst>
                                          <p:attrName>ppt_y</p:attrName>
                                        </p:attrNameLst>
                                      </p:cBhvr>
                                      <p:tavLst>
                                        <p:tav tm="0">
                                          <p:val>
                                            <p:strVal val="ppt_y"/>
                                          </p:val>
                                        </p:tav>
                                        <p:tav tm="100000">
                                          <p:val>
                                            <p:strVal val="ppt_y"/>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ppt_y"/>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ppt_y"/>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0-ppt_w/2"/>
                                          </p:val>
                                        </p:tav>
                                      </p:tavLst>
                                    </p:anim>
                                    <p:anim calcmode="lin" valueType="num">
                                      <p:cBhvr additive="base">
                                        <p:cTn id="298" dur="2000"/>
                                        <p:tgtEl>
                                          <p:spTgt spid="29"/>
                                        </p:tgtEl>
                                        <p:attrNameLst>
                                          <p:attrName>ppt_y</p:attrName>
                                        </p:attrNameLst>
                                      </p:cBhvr>
                                      <p:tavLst>
                                        <p:tav tm="0">
                                          <p:val>
                                            <p:strVal val="ppt_y"/>
                                          </p:val>
                                        </p:tav>
                                        <p:tav tm="100000">
                                          <p:val>
                                            <p:strVal val="ppt_y"/>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0-ppt_w/2"/>
                                          </p:val>
                                        </p:tav>
                                      </p:tavLst>
                                    </p:anim>
                                    <p:anim calcmode="lin" valueType="num">
                                      <p:cBhvr additive="base">
                                        <p:cTn id="302" dur="2000"/>
                                        <p:tgtEl>
                                          <p:spTgt spid="32"/>
                                        </p:tgtEl>
                                        <p:attrNameLst>
                                          <p:attrName>ppt_y</p:attrName>
                                        </p:attrNameLst>
                                      </p:cBhvr>
                                      <p:tavLst>
                                        <p:tav tm="0">
                                          <p:val>
                                            <p:strVal val="ppt_y"/>
                                          </p:val>
                                        </p:tav>
                                        <p:tav tm="100000">
                                          <p:val>
                                            <p:strVal val="ppt_y"/>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0-ppt_w/2"/>
                                          </p:val>
                                        </p:tav>
                                      </p:tavLst>
                                    </p:anim>
                                    <p:anim calcmode="lin" valueType="num">
                                      <p:cBhvr additive="base">
                                        <p:cTn id="306" dur="2000"/>
                                        <p:tgtEl>
                                          <p:spTgt spid="33"/>
                                        </p:tgtEl>
                                        <p:attrNameLst>
                                          <p:attrName>ppt_y</p:attrName>
                                        </p:attrNameLst>
                                      </p:cBhvr>
                                      <p:tavLst>
                                        <p:tav tm="0">
                                          <p:val>
                                            <p:strVal val="ppt_y"/>
                                          </p:val>
                                        </p:tav>
                                        <p:tav tm="100000">
                                          <p:val>
                                            <p:strVal val="ppt_y"/>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3"/>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9"/>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1"/>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142844" y="500048"/>
            <a:ext cx="4786346" cy="1815882"/>
          </a:xfrm>
          <a:prstGeom prst="rect">
            <a:avLst/>
          </a:prstGeom>
          <a:noFill/>
        </p:spPr>
        <p:txBody>
          <a:bodyPr wrap="square" rtlCol="0">
            <a:spAutoFit/>
          </a:bodyPr>
          <a:lstStyle/>
          <a:p>
            <a:pPr lvl="0" algn="ctr" fontAlgn="base"/>
            <a:r>
              <a:rPr lang="es-PE" sz="1600" b="1" dirty="0" smtClean="0">
                <a:solidFill>
                  <a:srgbClr val="FFFF00"/>
                </a:solidFill>
                <a:effectLst>
                  <a:outerShdw blurRad="38100" dist="38100" dir="2700000" algn="tl">
                    <a:srgbClr val="000000">
                      <a:alpha val="43137"/>
                    </a:srgbClr>
                  </a:outerShdw>
                </a:effectLst>
              </a:rPr>
              <a:t>Meditación.</a:t>
            </a:r>
            <a:r>
              <a:rPr lang="es-PE" sz="1600" dirty="0" smtClean="0">
                <a:solidFill>
                  <a:srgbClr val="FFFF00"/>
                </a:solidFill>
                <a:effectLst>
                  <a:outerShdw blurRad="38100" dist="38100" dir="2700000" algn="tl">
                    <a:srgbClr val="000000">
                      <a:alpha val="43137"/>
                    </a:srgbClr>
                  </a:outerShdw>
                </a:effectLst>
              </a:rPr>
              <a:t> Las clases de yoga usualmente terminan con un período breve de meditación. Esto tranquiliza la mente y lo ayuda a relajarse.</a:t>
            </a:r>
          </a:p>
          <a:p>
            <a:pPr algn="ctr" fontAlgn="base"/>
            <a:r>
              <a:rPr lang="es-PE" sz="1600" b="1" dirty="0" smtClean="0">
                <a:solidFill>
                  <a:srgbClr val="FFFF00"/>
                </a:solidFill>
                <a:effectLst>
                  <a:outerShdw blurRad="38100" dist="38100" dir="2700000" algn="tl">
                    <a:srgbClr val="000000">
                      <a:alpha val="43137"/>
                    </a:srgbClr>
                  </a:outerShdw>
                </a:effectLst>
              </a:rPr>
              <a:t>Cómo prevenir lesiones</a:t>
            </a:r>
          </a:p>
          <a:p>
            <a:pPr algn="ctr" fontAlgn="base"/>
            <a:r>
              <a:rPr lang="es-PE" sz="1600" dirty="0" smtClean="0">
                <a:solidFill>
                  <a:srgbClr val="FFFF00"/>
                </a:solidFill>
                <a:effectLst>
                  <a:outerShdw blurRad="38100" dist="38100" dir="2700000" algn="tl">
                    <a:srgbClr val="000000">
                      <a:alpha val="43137"/>
                    </a:srgbClr>
                  </a:outerShdw>
                </a:effectLst>
              </a:rPr>
              <a:t>Si bien el yoga generalmente es seguro, aún puede lastimarse si hace una posición de forma incorrecta o si se exige demasiado.</a:t>
            </a:r>
          </a:p>
          <a:p>
            <a:pPr algn="ctr" fontAlgn="base"/>
            <a:r>
              <a:rPr lang="es-PE" sz="1600" dirty="0" smtClean="0">
                <a:solidFill>
                  <a:srgbClr val="FFFF00"/>
                </a:solidFill>
                <a:effectLst>
                  <a:outerShdw blurRad="38100" dist="38100" dir="2700000" algn="tl">
                    <a:srgbClr val="000000">
                      <a:alpha val="43137"/>
                    </a:srgbClr>
                  </a:outerShdw>
                </a:effectLst>
              </a:rPr>
              <a:t> Estos son algunos consejos para mantener la seguridad al hacer yoga.</a:t>
            </a:r>
          </a:p>
          <a:p>
            <a:pPr algn="ctr"/>
            <a:endParaRPr lang="es-PE" sz="1600"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52096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3571868" y="0"/>
            <a:ext cx="1071570" cy="1066213"/>
          </a:xfrm>
          <a:prstGeom prst="rect">
            <a:avLst/>
          </a:prstGeom>
          <a:effectLst>
            <a:reflection blurRad="6350" stA="50000" endA="300" endPos="90000" dir="5400000" sy="-100000" algn="bl" rotWithShape="0"/>
          </a:effectLst>
        </p:spPr>
      </p:pic>
      <p:pic>
        <p:nvPicPr>
          <p:cNvPr id="6" name="5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0"/>
            <a:ext cx="1071570" cy="1066213"/>
          </a:xfrm>
          <a:prstGeom prst="rect">
            <a:avLst/>
          </a:prstGeom>
          <a:effectLst>
            <a:reflection blurRad="6350" stA="50000" endA="300" endPos="90000" dir="5400000" sy="-100000" algn="bl" rotWithShape="0"/>
          </a:effectLst>
        </p:spPr>
      </p:pic>
      <p:pic>
        <p:nvPicPr>
          <p:cNvPr id="7" name="6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1071552"/>
            <a:ext cx="1071570" cy="1066213"/>
          </a:xfrm>
          <a:prstGeom prst="rect">
            <a:avLst/>
          </a:prstGeom>
          <a:effectLst>
            <a:reflection blurRad="6350" stA="50000" endA="300" endPos="90000" dir="5400000" sy="-100000" algn="bl" rotWithShape="0"/>
          </a:effectLst>
        </p:spPr>
      </p:pic>
      <p:pic>
        <p:nvPicPr>
          <p:cNvPr id="8" name="7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071552"/>
            <a:ext cx="1071570" cy="1066213"/>
          </a:xfrm>
          <a:prstGeom prst="rect">
            <a:avLst/>
          </a:prstGeom>
          <a:effectLst>
            <a:reflection blurRad="6350" stA="50000" endA="300" endPos="90000" dir="5400000" sy="-100000" algn="bl" rotWithShape="0"/>
          </a:effectLst>
        </p:spPr>
      </p:pic>
      <p:pic>
        <p:nvPicPr>
          <p:cNvPr id="9" name="8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3571868" y="2071702"/>
            <a:ext cx="1071570" cy="1066213"/>
          </a:xfrm>
          <a:prstGeom prst="rect">
            <a:avLst/>
          </a:prstGeom>
          <a:effectLst>
            <a:reflection blurRad="6350" stA="50000" endA="300" endPos="90000" dir="5400000" sy="-100000" algn="bl" rotWithShape="0"/>
          </a:effectLst>
        </p:spPr>
      </p:pic>
      <p:pic>
        <p:nvPicPr>
          <p:cNvPr id="10" name="9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2071702"/>
            <a:ext cx="1071570" cy="1066213"/>
          </a:xfrm>
          <a:prstGeom prst="rect">
            <a:avLst/>
          </a:prstGeom>
          <a:effectLst>
            <a:reflection blurRad="6350" stA="50000" endA="300" endPos="90000" dir="5400000" sy="-100000" algn="bl" rotWithShape="0"/>
          </a:effectLst>
        </p:spPr>
      </p:pic>
      <p:pic>
        <p:nvPicPr>
          <p:cNvPr id="11" name="10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3143254"/>
            <a:ext cx="1071570" cy="1066213"/>
          </a:xfrm>
          <a:prstGeom prst="rect">
            <a:avLst/>
          </a:prstGeom>
          <a:effectLst>
            <a:reflection blurRad="6350" stA="50000" endA="300" endPos="90000" dir="5400000" sy="-100000" algn="bl" rotWithShape="0"/>
          </a:effectLst>
        </p:spPr>
      </p:pic>
      <p:pic>
        <p:nvPicPr>
          <p:cNvPr id="12" name="11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3143254"/>
            <a:ext cx="1071570" cy="1066213"/>
          </a:xfrm>
          <a:prstGeom prst="rect">
            <a:avLst/>
          </a:prstGeom>
          <a:effectLst>
            <a:reflection blurRad="6350" stA="50000" endA="300" endPos="90000" dir="5400000" sy="-100000" algn="bl" rotWithShape="0"/>
          </a:effectLst>
        </p:spPr>
      </p:pic>
      <p:pic>
        <p:nvPicPr>
          <p:cNvPr id="13" name="12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3571868" y="4077287"/>
            <a:ext cx="1071570" cy="1066213"/>
          </a:xfrm>
          <a:prstGeom prst="rect">
            <a:avLst/>
          </a:prstGeom>
          <a:effectLst>
            <a:reflection blurRad="6350" stA="50000" endA="300" endPos="90000" dir="5400000" sy="-100000" algn="bl" rotWithShape="0"/>
          </a:effectLst>
        </p:spPr>
      </p:pic>
      <p:pic>
        <p:nvPicPr>
          <p:cNvPr id="14" name="13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4077287"/>
            <a:ext cx="1071570" cy="1066213"/>
          </a:xfrm>
          <a:prstGeom prst="rect">
            <a:avLst/>
          </a:prstGeom>
          <a:effectLst>
            <a:reflection blurRad="6350" stA="50000" endA="300" endPos="90000" dir="5400000" sy="-100000" algn="bl" rotWithShape="0"/>
          </a:effectLst>
        </p:spPr>
      </p:pic>
      <p:pic>
        <p:nvPicPr>
          <p:cNvPr id="15" name="14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8072430" y="0"/>
            <a:ext cx="1071570" cy="1066213"/>
          </a:xfrm>
          <a:prstGeom prst="rect">
            <a:avLst/>
          </a:prstGeom>
          <a:effectLst>
            <a:reflection blurRad="6350" stA="50000" endA="300" endPos="90000" dir="5400000" sy="-100000" algn="bl" rotWithShape="0"/>
          </a:effectLst>
        </p:spPr>
      </p:pic>
      <p:pic>
        <p:nvPicPr>
          <p:cNvPr id="16" name="15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500694" y="4077287"/>
            <a:ext cx="1071570" cy="1066213"/>
          </a:xfrm>
          <a:prstGeom prst="rect">
            <a:avLst/>
          </a:prstGeom>
          <a:effectLst>
            <a:reflection blurRad="6350" stA="50000" endA="300" endPos="90000" dir="5400000" sy="-100000" algn="bl" rotWithShape="0"/>
          </a:effectLst>
        </p:spPr>
      </p:pic>
      <p:pic>
        <p:nvPicPr>
          <p:cNvPr id="17" name="16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6000760" y="3286130"/>
            <a:ext cx="1071570" cy="1066213"/>
          </a:xfrm>
          <a:prstGeom prst="rect">
            <a:avLst/>
          </a:prstGeom>
          <a:effectLst>
            <a:reflection blurRad="6350" stA="50000" endA="300" endPos="90000" dir="5400000" sy="-100000" algn="bl" rotWithShape="0"/>
          </a:effectLst>
        </p:spPr>
      </p:pic>
      <p:pic>
        <p:nvPicPr>
          <p:cNvPr id="18" name="17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72264" y="2428874"/>
            <a:ext cx="1071570" cy="1066213"/>
          </a:xfrm>
          <a:prstGeom prst="rect">
            <a:avLst/>
          </a:prstGeom>
          <a:effectLst>
            <a:reflection blurRad="6350" stA="50000" endA="300" endPos="90000" dir="5400000" sy="-100000" algn="bl" rotWithShape="0"/>
          </a:effectLst>
        </p:spPr>
      </p:pic>
      <p:pic>
        <p:nvPicPr>
          <p:cNvPr id="19" name="18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7143768" y="1571618"/>
            <a:ext cx="1071570" cy="1066213"/>
          </a:xfrm>
          <a:prstGeom prst="rect">
            <a:avLst/>
          </a:prstGeom>
          <a:effectLst>
            <a:reflection blurRad="6350" stA="50000" endA="300" endPos="90000" dir="5400000" sy="-100000" algn="bl" rotWithShape="0"/>
          </a:effectLst>
        </p:spPr>
      </p:pic>
      <p:pic>
        <p:nvPicPr>
          <p:cNvPr id="20" name="19 Imagen" descr="245296810013212.png"/>
          <p:cNvPicPr>
            <a:picLocks noChangeAspect="1"/>
          </p:cNvPicPr>
          <p:nvPr/>
        </p:nvPicPr>
        <p:blipFill>
          <a:blip r:embed="rId3">
            <a:duotone>
              <a:schemeClr val="bg2">
                <a:shade val="45000"/>
                <a:satMod val="135000"/>
              </a:schemeClr>
              <a:prstClr val="white"/>
            </a:duotone>
            <a:lum bright="40000"/>
          </a:blip>
          <a:stretch>
            <a:fillRect/>
          </a:stretch>
        </p:blipFill>
        <p:spPr>
          <a:xfrm>
            <a:off x="7643834" y="785800"/>
            <a:ext cx="1071570" cy="1066213"/>
          </a:xfrm>
          <a:prstGeom prst="rect">
            <a:avLst/>
          </a:prstGeom>
          <a:effectLst>
            <a:reflection blurRad="6350" stA="50000" endA="300" endPos="90000" dir="5400000" sy="-100000" algn="bl" rotWithShape="0"/>
          </a:effectLst>
        </p:spPr>
      </p:pic>
      <p:pic>
        <p:nvPicPr>
          <p:cNvPr id="21" name="20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0" y="0"/>
            <a:ext cx="1071570" cy="1066213"/>
          </a:xfrm>
          <a:prstGeom prst="rect">
            <a:avLst/>
          </a:prstGeom>
          <a:effectLst>
            <a:reflection blurRad="6350" stA="50000" endA="300" endPos="90000" dir="5400000" sy="-100000" algn="bl" rotWithShape="0"/>
          </a:effectLst>
        </p:spPr>
      </p:pic>
      <p:pic>
        <p:nvPicPr>
          <p:cNvPr id="22" name="21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4077287"/>
            <a:ext cx="1071570" cy="1066213"/>
          </a:xfrm>
          <a:prstGeom prst="rect">
            <a:avLst/>
          </a:prstGeom>
          <a:effectLst>
            <a:reflection blurRad="6350" stA="50000" endA="300" endPos="90000" dir="5400000" sy="-100000" algn="bl" rotWithShape="0"/>
          </a:effectLst>
        </p:spPr>
      </p:pic>
      <p:pic>
        <p:nvPicPr>
          <p:cNvPr id="23" name="22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472" y="714362"/>
            <a:ext cx="1071570" cy="1066213"/>
          </a:xfrm>
          <a:prstGeom prst="rect">
            <a:avLst/>
          </a:prstGeom>
          <a:effectLst>
            <a:reflection blurRad="6350" stA="50000" endA="300" endPos="90000" dir="5400000" sy="-100000" algn="bl" rotWithShape="0"/>
          </a:effectLst>
        </p:spPr>
      </p:pic>
      <p:pic>
        <p:nvPicPr>
          <p:cNvPr id="24" name="23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1071538" y="1571618"/>
            <a:ext cx="1071570" cy="1066213"/>
          </a:xfrm>
          <a:prstGeom prst="rect">
            <a:avLst/>
          </a:prstGeom>
          <a:effectLst>
            <a:reflection blurRad="6350" stA="50000" endA="300" endPos="90000" dir="5400000" sy="-100000" algn="bl" rotWithShape="0"/>
          </a:effectLst>
        </p:spPr>
      </p:pic>
      <p:pic>
        <p:nvPicPr>
          <p:cNvPr id="25" name="24 Imagen" descr="245296810013212.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643042" y="2428874"/>
            <a:ext cx="1071570" cy="1066213"/>
          </a:xfrm>
          <a:prstGeom prst="rect">
            <a:avLst/>
          </a:prstGeom>
          <a:effectLst>
            <a:reflection blurRad="6350" stA="50000" endA="300" endPos="90000" dir="5400000" sy="-100000" algn="bl" rotWithShape="0"/>
          </a:effectLst>
        </p:spPr>
      </p:pic>
      <p:pic>
        <p:nvPicPr>
          <p:cNvPr id="26" name="25 Imagen" descr="245296810013212.png"/>
          <p:cNvPicPr>
            <a:picLocks noChangeAspect="1"/>
          </p:cNvPicPr>
          <p:nvPr/>
        </p:nvPicPr>
        <p:blipFill>
          <a:blip r:embed="rId3">
            <a:duotone>
              <a:schemeClr val="accent2">
                <a:shade val="45000"/>
                <a:satMod val="135000"/>
              </a:schemeClr>
              <a:prstClr val="white"/>
            </a:duotone>
            <a:lum contrast="40000"/>
          </a:blip>
          <a:stretch>
            <a:fillRect/>
          </a:stretch>
        </p:blipFill>
        <p:spPr>
          <a:xfrm>
            <a:off x="2000232" y="3214692"/>
            <a:ext cx="1071570" cy="1066213"/>
          </a:xfrm>
          <a:prstGeom prst="rect">
            <a:avLst/>
          </a:prstGeom>
          <a:effectLst>
            <a:reflection blurRad="6350" stA="50000" endA="300" endPos="90000" dir="5400000" sy="-100000" algn="bl" rotWithShape="0"/>
          </a:effectLst>
        </p:spPr>
      </p:pic>
      <p:sp>
        <p:nvSpPr>
          <p:cNvPr id="27" name="26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1+#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1+#ppt_w/2"/>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1+#ppt_w/2"/>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1+#ppt_w/2"/>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1+#ppt_w/2"/>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1+#ppt_w/2"/>
                                          </p:val>
                                        </p:tav>
                                        <p:tav tm="100000">
                                          <p:val>
                                            <p:strVal val="#ppt_x"/>
                                          </p:val>
                                        </p:tav>
                                      </p:tavLst>
                                    </p:anim>
                                    <p:anim calcmode="lin" valueType="num">
                                      <p:cBhvr additive="base">
                                        <p:cTn id="30" dur="20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21"/>
                                        </p:tgtEl>
                                        <p:attrNameLst>
                                          <p:attrName>ppt_x</p:attrName>
                                        </p:attrNameLst>
                                      </p:cBhvr>
                                      <p:tavLst>
                                        <p:tav tm="0">
                                          <p:val>
                                            <p:strVal val="ppt_x"/>
                                          </p:val>
                                        </p:tav>
                                        <p:tav tm="100000">
                                          <p:val>
                                            <p:strVal val="1+ppt_w/2"/>
                                          </p:val>
                                        </p:tav>
                                      </p:tavLst>
                                    </p:anim>
                                    <p:anim calcmode="lin" valueType="num">
                                      <p:cBhvr additive="base">
                                        <p:cTn id="142" dur="2000"/>
                                        <p:tgtEl>
                                          <p:spTgt spid="21"/>
                                        </p:tgtEl>
                                        <p:attrNameLst>
                                          <p:attrName>ppt_y</p:attrName>
                                        </p:attrNameLst>
                                      </p:cBhvr>
                                      <p:tavLst>
                                        <p:tav tm="0">
                                          <p:val>
                                            <p:strVal val="ppt_y"/>
                                          </p:val>
                                        </p:tav>
                                        <p:tav tm="100000">
                                          <p:val>
                                            <p:strVal val="1+ppt_h/2"/>
                                          </p:val>
                                        </p:tav>
                                      </p:tavLst>
                                    </p:anim>
                                    <p:set>
                                      <p:cBhvr>
                                        <p:cTn id="143" dur="1" fill="hold">
                                          <p:stCondLst>
                                            <p:cond delay="1999"/>
                                          </p:stCondLst>
                                        </p:cTn>
                                        <p:tgtEl>
                                          <p:spTgt spid="2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1+ppt_w/2"/>
                                          </p:val>
                                        </p:tav>
                                      </p:tavLst>
                                    </p:anim>
                                    <p:anim calcmode="lin" valueType="num">
                                      <p:cBhvr additive="base">
                                        <p:cTn id="146" dur="2000"/>
                                        <p:tgtEl>
                                          <p:spTgt spid="22"/>
                                        </p:tgtEl>
                                        <p:attrNameLst>
                                          <p:attrName>ppt_y</p:attrName>
                                        </p:attrNameLst>
                                      </p:cBhvr>
                                      <p:tavLst>
                                        <p:tav tm="0">
                                          <p:val>
                                            <p:strVal val="ppt_y"/>
                                          </p:val>
                                        </p:tav>
                                        <p:tav tm="100000">
                                          <p:val>
                                            <p:strVal val="1+ppt_h/2"/>
                                          </p:val>
                                        </p:tav>
                                      </p:tavLst>
                                    </p:anim>
                                    <p:set>
                                      <p:cBhvr>
                                        <p:cTn id="147" dur="1" fill="hold">
                                          <p:stCondLst>
                                            <p:cond delay="1999"/>
                                          </p:stCondLst>
                                        </p:cTn>
                                        <p:tgtEl>
                                          <p:spTgt spid="2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1+ppt_w/2"/>
                                          </p:val>
                                        </p:tav>
                                      </p:tavLst>
                                    </p:anim>
                                    <p:anim calcmode="lin" valueType="num">
                                      <p:cBhvr additive="base">
                                        <p:cTn id="150" dur="2000"/>
                                        <p:tgtEl>
                                          <p:spTgt spid="23"/>
                                        </p:tgtEl>
                                        <p:attrNameLst>
                                          <p:attrName>ppt_y</p:attrName>
                                        </p:attrNameLst>
                                      </p:cBhvr>
                                      <p:tavLst>
                                        <p:tav tm="0">
                                          <p:val>
                                            <p:strVal val="ppt_y"/>
                                          </p:val>
                                        </p:tav>
                                        <p:tav tm="100000">
                                          <p:val>
                                            <p:strVal val="1+ppt_h/2"/>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1+ppt_w/2"/>
                                          </p:val>
                                        </p:tav>
                                      </p:tavLst>
                                    </p:anim>
                                    <p:anim calcmode="lin" valueType="num">
                                      <p:cBhvr additive="base">
                                        <p:cTn id="154" dur="2000"/>
                                        <p:tgtEl>
                                          <p:spTgt spid="24"/>
                                        </p:tgtEl>
                                        <p:attrNameLst>
                                          <p:attrName>ppt_y</p:attrName>
                                        </p:attrNameLst>
                                      </p:cBhvr>
                                      <p:tavLst>
                                        <p:tav tm="0">
                                          <p:val>
                                            <p:strVal val="ppt_y"/>
                                          </p:val>
                                        </p:tav>
                                        <p:tav tm="100000">
                                          <p:val>
                                            <p:strVal val="1+ppt_h/2"/>
                                          </p:val>
                                        </p:tav>
                                      </p:tavLst>
                                    </p:anim>
                                    <p:set>
                                      <p:cBhvr>
                                        <p:cTn id="155" dur="1" fill="hold">
                                          <p:stCondLst>
                                            <p:cond delay="1999"/>
                                          </p:stCondLst>
                                        </p:cTn>
                                        <p:tgtEl>
                                          <p:spTgt spid="2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5"/>
                                        </p:tgtEl>
                                        <p:attrNameLst>
                                          <p:attrName>ppt_x</p:attrName>
                                        </p:attrNameLst>
                                      </p:cBhvr>
                                      <p:tavLst>
                                        <p:tav tm="0">
                                          <p:val>
                                            <p:strVal val="ppt_x"/>
                                          </p:val>
                                        </p:tav>
                                        <p:tav tm="100000">
                                          <p:val>
                                            <p:strVal val="1+ppt_w/2"/>
                                          </p:val>
                                        </p:tav>
                                      </p:tavLst>
                                    </p:anim>
                                    <p:anim calcmode="lin" valueType="num">
                                      <p:cBhvr additive="base">
                                        <p:cTn id="158" dur="2000"/>
                                        <p:tgtEl>
                                          <p:spTgt spid="25"/>
                                        </p:tgtEl>
                                        <p:attrNameLst>
                                          <p:attrName>ppt_y</p:attrName>
                                        </p:attrNameLst>
                                      </p:cBhvr>
                                      <p:tavLst>
                                        <p:tav tm="0">
                                          <p:val>
                                            <p:strVal val="ppt_y"/>
                                          </p:val>
                                        </p:tav>
                                        <p:tav tm="100000">
                                          <p:val>
                                            <p:strVal val="1+ppt_h/2"/>
                                          </p:val>
                                        </p:tav>
                                      </p:tavLst>
                                    </p:anim>
                                    <p:set>
                                      <p:cBhvr>
                                        <p:cTn id="159" dur="1" fill="hold">
                                          <p:stCondLst>
                                            <p:cond delay="1999"/>
                                          </p:stCondLst>
                                        </p:cTn>
                                        <p:tgtEl>
                                          <p:spTgt spid="2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6"/>
                                        </p:tgtEl>
                                        <p:attrNameLst>
                                          <p:attrName>ppt_x</p:attrName>
                                        </p:attrNameLst>
                                      </p:cBhvr>
                                      <p:tavLst>
                                        <p:tav tm="0">
                                          <p:val>
                                            <p:strVal val="ppt_x"/>
                                          </p:val>
                                        </p:tav>
                                        <p:tav tm="100000">
                                          <p:val>
                                            <p:strVal val="1+ppt_w/2"/>
                                          </p:val>
                                        </p:tav>
                                      </p:tavLst>
                                    </p:anim>
                                    <p:anim calcmode="lin" valueType="num">
                                      <p:cBhvr additive="base">
                                        <p:cTn id="162" dur="2000"/>
                                        <p:tgtEl>
                                          <p:spTgt spid="26"/>
                                        </p:tgtEl>
                                        <p:attrNameLst>
                                          <p:attrName>ppt_y</p:attrName>
                                        </p:attrNameLst>
                                      </p:cBhvr>
                                      <p:tavLst>
                                        <p:tav tm="0">
                                          <p:val>
                                            <p:strVal val="ppt_y"/>
                                          </p:val>
                                        </p:tav>
                                        <p:tav tm="100000">
                                          <p:val>
                                            <p:strVal val="1+ppt_h/2"/>
                                          </p:val>
                                        </p:tav>
                                      </p:tavLst>
                                    </p:anim>
                                    <p:set>
                                      <p:cBhvr>
                                        <p:cTn id="163" dur="1" fill="hold">
                                          <p:stCondLst>
                                            <p:cond delay="1999"/>
                                          </p:stCondLst>
                                        </p:cTn>
                                        <p:tgtEl>
                                          <p:spTgt spid="2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1+ppt_w/2"/>
                                          </p:val>
                                        </p:tav>
                                      </p:tavLst>
                                    </p:anim>
                                    <p:anim calcmode="lin" valueType="num">
                                      <p:cBhvr additive="base">
                                        <p:cTn id="190" dur="2000"/>
                                        <p:tgtEl>
                                          <p:spTgt spid="5"/>
                                        </p:tgtEl>
                                        <p:attrNameLst>
                                          <p:attrName>ppt_y</p:attrName>
                                        </p:attrNameLst>
                                      </p:cBhvr>
                                      <p:tavLst>
                                        <p:tav tm="0">
                                          <p:val>
                                            <p:strVal val="ppt_y"/>
                                          </p:val>
                                        </p:tav>
                                        <p:tav tm="100000">
                                          <p:val>
                                            <p:strVal val="1+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1+ppt_w/2"/>
                                          </p:val>
                                        </p:tav>
                                      </p:tavLst>
                                    </p:anim>
                                    <p:anim calcmode="lin" valueType="num">
                                      <p:cBhvr additive="base">
                                        <p:cTn id="206" dur="2000"/>
                                        <p:tgtEl>
                                          <p:spTgt spid="13"/>
                                        </p:tgtEl>
                                        <p:attrNameLst>
                                          <p:attrName>ppt_y</p:attrName>
                                        </p:attrNameLst>
                                      </p:cBhvr>
                                      <p:tavLst>
                                        <p:tav tm="0">
                                          <p:val>
                                            <p:strVal val="ppt_y"/>
                                          </p:val>
                                        </p:tav>
                                        <p:tav tm="100000">
                                          <p:val>
                                            <p:strVal val="1+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0-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0-ppt_w/2"/>
                                          </p:val>
                                        </p:tav>
                                      </p:tavLst>
                                    </p:anim>
                                    <p:anim calcmode="lin" valueType="num">
                                      <p:cBhvr additive="base">
                                        <p:cTn id="214" dur="2000"/>
                                        <p:tgtEl>
                                          <p:spTgt spid="8"/>
                                        </p:tgtEl>
                                        <p:attrNameLst>
                                          <p:attrName>ppt_y</p:attrName>
                                        </p:attrNameLst>
                                      </p:cBhvr>
                                      <p:tavLst>
                                        <p:tav tm="0">
                                          <p:val>
                                            <p:strVal val="ppt_y"/>
                                          </p:val>
                                        </p:tav>
                                        <p:tav tm="100000">
                                          <p:val>
                                            <p:strVal val="1+ppt_h/2"/>
                                          </p:val>
                                        </p:tav>
                                      </p:tavLst>
                                    </p:anim>
                                    <p:set>
                                      <p:cBhvr>
                                        <p:cTn id="215" dur="1" fill="hold">
                                          <p:stCondLst>
                                            <p:cond delay="1999"/>
                                          </p:stCondLst>
                                        </p:cTn>
                                        <p:tgtEl>
                                          <p:spTgt spid="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0-ppt_w/2"/>
                                          </p:val>
                                        </p:tav>
                                      </p:tavLst>
                                    </p:anim>
                                    <p:anim calcmode="lin" valueType="num">
                                      <p:cBhvr additive="base">
                                        <p:cTn id="218" dur="2000"/>
                                        <p:tgtEl>
                                          <p:spTgt spid="10"/>
                                        </p:tgtEl>
                                        <p:attrNameLst>
                                          <p:attrName>ppt_y</p:attrName>
                                        </p:attrNameLst>
                                      </p:cBhvr>
                                      <p:tavLst>
                                        <p:tav tm="0">
                                          <p:val>
                                            <p:strVal val="ppt_y"/>
                                          </p:val>
                                        </p:tav>
                                        <p:tav tm="100000">
                                          <p:val>
                                            <p:strVal val="1+ppt_h/2"/>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4"/>
                                        </p:tgtEl>
                                        <p:attrNameLst>
                                          <p:attrName>ppt_x</p:attrName>
                                        </p:attrNameLst>
                                      </p:cBhvr>
                                      <p:tavLst>
                                        <p:tav tm="0">
                                          <p:val>
                                            <p:strVal val="ppt_x"/>
                                          </p:val>
                                        </p:tav>
                                        <p:tav tm="100000">
                                          <p:val>
                                            <p:strVal val="0-ppt_w/2"/>
                                          </p:val>
                                        </p:tav>
                                      </p:tavLst>
                                    </p:anim>
                                    <p:anim calcmode="lin" valueType="num">
                                      <p:cBhvr additive="base">
                                        <p:cTn id="226" dur="2000"/>
                                        <p:tgtEl>
                                          <p:spTgt spid="14"/>
                                        </p:tgtEl>
                                        <p:attrNameLst>
                                          <p:attrName>ppt_y</p:attrName>
                                        </p:attrNameLst>
                                      </p:cBhvr>
                                      <p:tavLst>
                                        <p:tav tm="0">
                                          <p:val>
                                            <p:strVal val="ppt_y"/>
                                          </p:val>
                                        </p:tav>
                                        <p:tav tm="100000">
                                          <p:val>
                                            <p:strVal val="1+ppt_h/2"/>
                                          </p:val>
                                        </p:tav>
                                      </p:tavLst>
                                    </p:anim>
                                    <p:set>
                                      <p:cBhvr>
                                        <p:cTn id="227" dur="1" fill="hold">
                                          <p:stCondLst>
                                            <p:cond delay="1999"/>
                                          </p:stCondLst>
                                        </p:cTn>
                                        <p:tgtEl>
                                          <p:spTgt spid="1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21"/>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2"/>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3"/>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4"/>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5"/>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6"/>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6"/>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8"/>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9"/>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4"/>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par>
                                <p:cTn id="278" presetID="5"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down)">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A37">
                <a:shade val="67500"/>
                <a:satMod val="115000"/>
              </a:srgbClr>
            </a:gs>
            <a:gs pos="100000">
              <a:srgbClr val="007A3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92115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0" y="1500180"/>
            <a:ext cx="1071538" cy="1071538"/>
          </a:xfrm>
          <a:prstGeom prst="rect">
            <a:avLst/>
          </a:prstGeom>
        </p:spPr>
      </p:pic>
      <p:pic>
        <p:nvPicPr>
          <p:cNvPr id="5" name="4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0" y="2571750"/>
            <a:ext cx="1071538" cy="1071538"/>
          </a:xfrm>
          <a:prstGeom prst="rect">
            <a:avLst/>
          </a:prstGeom>
        </p:spPr>
      </p:pic>
      <p:pic>
        <p:nvPicPr>
          <p:cNvPr id="6" name="5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1142976" y="1500180"/>
            <a:ext cx="1071538" cy="1071538"/>
          </a:xfrm>
          <a:prstGeom prst="rect">
            <a:avLst/>
          </a:prstGeom>
        </p:spPr>
      </p:pic>
      <p:pic>
        <p:nvPicPr>
          <p:cNvPr id="7" name="6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1142976" y="2571750"/>
            <a:ext cx="1071538" cy="1071538"/>
          </a:xfrm>
          <a:prstGeom prst="rect">
            <a:avLst/>
          </a:prstGeom>
        </p:spPr>
      </p:pic>
      <p:pic>
        <p:nvPicPr>
          <p:cNvPr id="8" name="7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2285984" y="1500180"/>
            <a:ext cx="1071538" cy="1071538"/>
          </a:xfrm>
          <a:prstGeom prst="rect">
            <a:avLst/>
          </a:prstGeom>
        </p:spPr>
      </p:pic>
      <p:pic>
        <p:nvPicPr>
          <p:cNvPr id="9" name="8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2285984" y="2571750"/>
            <a:ext cx="1071538" cy="1071538"/>
          </a:xfrm>
          <a:prstGeom prst="rect">
            <a:avLst/>
          </a:prstGeom>
        </p:spPr>
      </p:pic>
      <p:pic>
        <p:nvPicPr>
          <p:cNvPr id="10" name="9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3428992" y="1500180"/>
            <a:ext cx="1071538" cy="1071538"/>
          </a:xfrm>
          <a:prstGeom prst="rect">
            <a:avLst/>
          </a:prstGeom>
        </p:spPr>
      </p:pic>
      <p:pic>
        <p:nvPicPr>
          <p:cNvPr id="11" name="10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3428992" y="2571750"/>
            <a:ext cx="1071538" cy="1071538"/>
          </a:xfrm>
          <a:prstGeom prst="rect">
            <a:avLst/>
          </a:prstGeom>
        </p:spPr>
      </p:pic>
      <p:pic>
        <p:nvPicPr>
          <p:cNvPr id="12" name="11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4572000" y="1500180"/>
            <a:ext cx="1071538" cy="1071538"/>
          </a:xfrm>
          <a:prstGeom prst="rect">
            <a:avLst/>
          </a:prstGeom>
        </p:spPr>
      </p:pic>
      <p:pic>
        <p:nvPicPr>
          <p:cNvPr id="13" name="12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4572000" y="2571750"/>
            <a:ext cx="1071538" cy="1071538"/>
          </a:xfrm>
          <a:prstGeom prst="rect">
            <a:avLst/>
          </a:prstGeom>
        </p:spPr>
      </p:pic>
      <p:pic>
        <p:nvPicPr>
          <p:cNvPr id="14" name="13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5715008" y="1500180"/>
            <a:ext cx="1071538" cy="1071538"/>
          </a:xfrm>
          <a:prstGeom prst="rect">
            <a:avLst/>
          </a:prstGeom>
        </p:spPr>
      </p:pic>
      <p:pic>
        <p:nvPicPr>
          <p:cNvPr id="15" name="14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5715008" y="2571750"/>
            <a:ext cx="1071538" cy="1071538"/>
          </a:xfrm>
          <a:prstGeom prst="rect">
            <a:avLst/>
          </a:prstGeom>
        </p:spPr>
      </p:pic>
      <p:pic>
        <p:nvPicPr>
          <p:cNvPr id="16" name="15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6929454" y="1500180"/>
            <a:ext cx="1071538" cy="1071570"/>
          </a:xfrm>
          <a:prstGeom prst="rect">
            <a:avLst/>
          </a:prstGeom>
        </p:spPr>
      </p:pic>
      <p:pic>
        <p:nvPicPr>
          <p:cNvPr id="17" name="16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6929454" y="2571750"/>
            <a:ext cx="1071538" cy="1071570"/>
          </a:xfrm>
          <a:prstGeom prst="rect">
            <a:avLst/>
          </a:prstGeom>
        </p:spPr>
      </p:pic>
      <p:pic>
        <p:nvPicPr>
          <p:cNvPr id="18" name="17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8072462" y="1428742"/>
            <a:ext cx="1071538" cy="1071538"/>
          </a:xfrm>
          <a:prstGeom prst="rect">
            <a:avLst/>
          </a:prstGeom>
        </p:spPr>
      </p:pic>
      <p:pic>
        <p:nvPicPr>
          <p:cNvPr id="19" name="18 Imagen" descr="unnamed.png"/>
          <p:cNvPicPr>
            <a:picLocks noChangeAspect="1"/>
          </p:cNvPicPr>
          <p:nvPr/>
        </p:nvPicPr>
        <p:blipFill>
          <a:blip r:embed="rId3">
            <a:duotone>
              <a:prstClr val="black"/>
              <a:srgbClr val="FF99FF">
                <a:tint val="45000"/>
                <a:satMod val="400000"/>
              </a:srgbClr>
            </a:duotone>
            <a:lum contrast="40000"/>
          </a:blip>
          <a:stretch>
            <a:fillRect/>
          </a:stretch>
        </p:blipFill>
        <p:spPr>
          <a:xfrm>
            <a:off x="8072462" y="2500312"/>
            <a:ext cx="1071538" cy="1071538"/>
          </a:xfrm>
          <a:prstGeom prst="rect">
            <a:avLst/>
          </a:prstGeom>
        </p:spPr>
      </p:pic>
      <p:sp>
        <p:nvSpPr>
          <p:cNvPr id="20" name="19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ppt_x"/>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ppt_x"/>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ppt_x"/>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ppt_x"/>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ppt_x"/>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ppt_x"/>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285720" y="357172"/>
            <a:ext cx="4786346" cy="2554545"/>
          </a:xfrm>
          <a:prstGeom prst="rect">
            <a:avLst/>
          </a:prstGeom>
          <a:noFill/>
        </p:spPr>
        <p:txBody>
          <a:bodyPr wrap="square" rtlCol="0">
            <a:spAutoFit/>
          </a:bodyPr>
          <a:lstStyle/>
          <a:p>
            <a:pPr lvl="0" fontAlgn="base"/>
            <a:r>
              <a:rPr lang="es-PE" sz="1600" dirty="0" smtClean="0">
                <a:solidFill>
                  <a:srgbClr val="FFFF00"/>
                </a:solidFill>
                <a:effectLst>
                  <a:outerShdw blurRad="38100" dist="38100" dir="2700000" algn="tl">
                    <a:srgbClr val="000000">
                      <a:alpha val="43137"/>
                    </a:srgbClr>
                  </a:outerShdw>
                </a:effectLst>
              </a:rPr>
              <a:t>Si usted tiene una afección médica, hable con su proveedor de atención médica antes de comenzar a hacer yoga. Pregunte si hay alguna postura que deba evitar.</a:t>
            </a:r>
          </a:p>
          <a:p>
            <a:pPr lvl="0" fontAlgn="base"/>
            <a:r>
              <a:rPr lang="es-PE" sz="1600" dirty="0" smtClean="0">
                <a:solidFill>
                  <a:srgbClr val="FFFF00"/>
                </a:solidFill>
                <a:effectLst>
                  <a:outerShdw blurRad="38100" dist="38100" dir="2700000" algn="tl">
                    <a:srgbClr val="000000">
                      <a:alpha val="43137"/>
                    </a:srgbClr>
                  </a:outerShdw>
                </a:effectLst>
              </a:rPr>
              <a:t>Comience lentamente y aprenda lo básico antes de esforzarse en exceso.</a:t>
            </a:r>
          </a:p>
          <a:p>
            <a:pPr lvl="0" fontAlgn="base"/>
            <a:r>
              <a:rPr lang="es-PE" sz="1600" dirty="0" smtClean="0">
                <a:solidFill>
                  <a:srgbClr val="FFFF00"/>
                </a:solidFill>
                <a:effectLst>
                  <a:outerShdw blurRad="38100" dist="38100" dir="2700000" algn="tl">
                    <a:srgbClr val="000000">
                      <a:alpha val="43137"/>
                    </a:srgbClr>
                  </a:outerShdw>
                </a:effectLst>
              </a:rPr>
              <a:t>Elija una clase que sea adecuada para su nivel. Si no está seguro, pregúntele al maestro.</a:t>
            </a:r>
          </a:p>
          <a:p>
            <a:pPr lvl="0" fontAlgn="base"/>
            <a:r>
              <a:rPr lang="es-PE" sz="1600" dirty="0" smtClean="0">
                <a:solidFill>
                  <a:srgbClr val="FFFF00"/>
                </a:solidFill>
                <a:effectLst>
                  <a:outerShdw blurRad="38100" dist="38100" dir="2700000" algn="tl">
                    <a:srgbClr val="000000">
                      <a:alpha val="43137"/>
                    </a:srgbClr>
                  </a:outerShdw>
                </a:effectLst>
              </a:rPr>
              <a:t>NO se exija más allá de su nivel de comodidad. Si no puede realizar una posición, pídale a su maestro que lo ayude a modificarla.</a:t>
            </a:r>
          </a:p>
          <a:p>
            <a:pPr algn="ctr"/>
            <a:endParaRPr lang="es-PE" sz="1600"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27EDA">
                <a:shade val="67500"/>
                <a:satMod val="115000"/>
              </a:srgbClr>
            </a:gs>
            <a:gs pos="100000">
              <a:srgbClr val="327E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81238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881195" cy="881195"/>
          </a:xfrm>
          <a:prstGeom prst="rect">
            <a:avLst/>
          </a:prstGeom>
        </p:spPr>
      </p:pic>
      <p:pic>
        <p:nvPicPr>
          <p:cNvPr id="6" name="5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4262305"/>
            <a:ext cx="881195" cy="881195"/>
          </a:xfrm>
          <a:prstGeom prst="rect">
            <a:avLst/>
          </a:prstGeom>
        </p:spPr>
      </p:pic>
      <p:pic>
        <p:nvPicPr>
          <p:cNvPr id="7" name="6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1714494"/>
            <a:ext cx="881195" cy="881195"/>
          </a:xfrm>
          <a:prstGeom prst="rect">
            <a:avLst/>
          </a:prstGeom>
        </p:spPr>
      </p:pic>
      <p:pic>
        <p:nvPicPr>
          <p:cNvPr id="8" name="7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62805" y="2643188"/>
            <a:ext cx="881195" cy="881195"/>
          </a:xfrm>
          <a:prstGeom prst="rect">
            <a:avLst/>
          </a:prstGeom>
        </p:spPr>
      </p:pic>
      <p:pic>
        <p:nvPicPr>
          <p:cNvPr id="9" name="8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428610"/>
            <a:ext cx="881195" cy="881195"/>
          </a:xfrm>
          <a:prstGeom prst="rect">
            <a:avLst/>
          </a:prstGeom>
        </p:spPr>
      </p:pic>
      <p:pic>
        <p:nvPicPr>
          <p:cNvPr id="10" name="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714362"/>
            <a:ext cx="881195" cy="881195"/>
          </a:xfrm>
          <a:prstGeom prst="rect">
            <a:avLst/>
          </a:prstGeom>
        </p:spPr>
      </p:pic>
      <p:pic>
        <p:nvPicPr>
          <p:cNvPr id="11" name="10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1000114"/>
            <a:ext cx="881195" cy="881195"/>
          </a:xfrm>
          <a:prstGeom prst="rect">
            <a:avLst/>
          </a:prstGeom>
        </p:spPr>
      </p:pic>
      <p:pic>
        <p:nvPicPr>
          <p:cNvPr id="12" name="1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1285866"/>
            <a:ext cx="881195" cy="881195"/>
          </a:xfrm>
          <a:prstGeom prst="rect">
            <a:avLst/>
          </a:prstGeom>
        </p:spPr>
      </p:pic>
      <p:pic>
        <p:nvPicPr>
          <p:cNvPr id="13" name="12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86248" y="1428742"/>
            <a:ext cx="881195" cy="881195"/>
          </a:xfrm>
          <a:prstGeom prst="rect">
            <a:avLst/>
          </a:prstGeom>
        </p:spPr>
      </p:pic>
      <p:pic>
        <p:nvPicPr>
          <p:cNvPr id="14" name="13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143504" y="1500180"/>
            <a:ext cx="881195" cy="881195"/>
          </a:xfrm>
          <a:prstGeom prst="rect">
            <a:avLst/>
          </a:prstGeom>
        </p:spPr>
      </p:pic>
      <p:pic>
        <p:nvPicPr>
          <p:cNvPr id="15" name="14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714494"/>
            <a:ext cx="881195" cy="881195"/>
          </a:xfrm>
          <a:prstGeom prst="rect">
            <a:avLst/>
          </a:prstGeom>
        </p:spPr>
      </p:pic>
      <p:pic>
        <p:nvPicPr>
          <p:cNvPr id="16" name="15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1714494"/>
            <a:ext cx="881195" cy="881195"/>
          </a:xfrm>
          <a:prstGeom prst="rect">
            <a:avLst/>
          </a:prstGeom>
        </p:spPr>
      </p:pic>
      <p:pic>
        <p:nvPicPr>
          <p:cNvPr id="17" name="16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2643188"/>
            <a:ext cx="881195" cy="881195"/>
          </a:xfrm>
          <a:prstGeom prst="rect">
            <a:avLst/>
          </a:prstGeom>
        </p:spPr>
      </p:pic>
      <p:pic>
        <p:nvPicPr>
          <p:cNvPr id="18" name="17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2571750"/>
            <a:ext cx="881195" cy="881195"/>
          </a:xfrm>
          <a:prstGeom prst="rect">
            <a:avLst/>
          </a:prstGeom>
        </p:spPr>
      </p:pic>
      <p:pic>
        <p:nvPicPr>
          <p:cNvPr id="19" name="18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24" y="3929072"/>
            <a:ext cx="881195" cy="881195"/>
          </a:xfrm>
          <a:prstGeom prst="rect">
            <a:avLst/>
          </a:prstGeom>
        </p:spPr>
      </p:pic>
      <p:pic>
        <p:nvPicPr>
          <p:cNvPr id="20" name="19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3643320"/>
            <a:ext cx="881195" cy="881195"/>
          </a:xfrm>
          <a:prstGeom prst="rect">
            <a:avLst/>
          </a:prstGeom>
        </p:spPr>
      </p:pic>
      <p:pic>
        <p:nvPicPr>
          <p:cNvPr id="21" name="20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3429006"/>
            <a:ext cx="881195" cy="881195"/>
          </a:xfrm>
          <a:prstGeom prst="rect">
            <a:avLst/>
          </a:prstGeom>
        </p:spPr>
      </p:pic>
      <p:pic>
        <p:nvPicPr>
          <p:cNvPr id="22" name="21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357554" y="3286130"/>
            <a:ext cx="881195" cy="881195"/>
          </a:xfrm>
          <a:prstGeom prst="rect">
            <a:avLst/>
          </a:prstGeom>
        </p:spPr>
      </p:pic>
      <p:pic>
        <p:nvPicPr>
          <p:cNvPr id="23" name="22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14810" y="3000378"/>
            <a:ext cx="881195" cy="881195"/>
          </a:xfrm>
          <a:prstGeom prst="rect">
            <a:avLst/>
          </a:prstGeom>
        </p:spPr>
      </p:pic>
      <p:pic>
        <p:nvPicPr>
          <p:cNvPr id="24" name="23 Imagen" descr="171338-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14942" y="2786064"/>
            <a:ext cx="881195" cy="881195"/>
          </a:xfrm>
          <a:prstGeom prst="rect">
            <a:avLst/>
          </a:prstGeom>
        </p:spPr>
      </p:pic>
      <p:sp>
        <p:nvSpPr>
          <p:cNvPr id="25" name="24 Rectángulo"/>
          <p:cNvSpPr/>
          <p:nvPr/>
        </p:nvSpPr>
        <p:spPr>
          <a:xfrm>
            <a:off x="-357222" y="-214332"/>
            <a:ext cx="9929882" cy="578647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6"/>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0-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1+ppt_w/2"/>
                                          </p:val>
                                        </p:tav>
                                      </p:tavLst>
                                    </p:anim>
                                    <p:anim calcmode="lin" valueType="num">
                                      <p:cBhvr additive="base">
                                        <p:cTn id="190" dur="2000"/>
                                        <p:tgtEl>
                                          <p:spTgt spid="20"/>
                                        </p:tgtEl>
                                        <p:attrNameLst>
                                          <p:attrName>ppt_y</p:attrName>
                                        </p:attrNameLst>
                                      </p:cBhvr>
                                      <p:tavLst>
                                        <p:tav tm="0">
                                          <p:val>
                                            <p:strVal val="ppt_y"/>
                                          </p:val>
                                        </p:tav>
                                        <p:tav tm="100000">
                                          <p:val>
                                            <p:strVal val="0-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1+ppt_w/2"/>
                                          </p:val>
                                        </p:tav>
                                      </p:tavLst>
                                    </p:anim>
                                    <p:anim calcmode="lin" valueType="num">
                                      <p:cBhvr additive="base">
                                        <p:cTn id="194" dur="2000"/>
                                        <p:tgtEl>
                                          <p:spTgt spid="21"/>
                                        </p:tgtEl>
                                        <p:attrNameLst>
                                          <p:attrName>ppt_y</p:attrName>
                                        </p:attrNameLst>
                                      </p:cBhvr>
                                      <p:tavLst>
                                        <p:tav tm="0">
                                          <p:val>
                                            <p:strVal val="ppt_y"/>
                                          </p:val>
                                        </p:tav>
                                        <p:tav tm="100000">
                                          <p:val>
                                            <p:strVal val="0-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1+ppt_w/2"/>
                                          </p:val>
                                        </p:tav>
                                      </p:tavLst>
                                    </p:anim>
                                    <p:anim calcmode="lin" valueType="num">
                                      <p:cBhvr additive="base">
                                        <p:cTn id="198" dur="2000"/>
                                        <p:tgtEl>
                                          <p:spTgt spid="22"/>
                                        </p:tgtEl>
                                        <p:attrNameLst>
                                          <p:attrName>ppt_y</p:attrName>
                                        </p:attrNameLst>
                                      </p:cBhvr>
                                      <p:tavLst>
                                        <p:tav tm="0">
                                          <p:val>
                                            <p:strVal val="ppt_y"/>
                                          </p:val>
                                        </p:tav>
                                        <p:tav tm="100000">
                                          <p:val>
                                            <p:strVal val="0-ppt_h/2"/>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1+ppt_w/2"/>
                                          </p:val>
                                        </p:tav>
                                      </p:tavLst>
                                    </p:anim>
                                    <p:anim calcmode="lin" valueType="num">
                                      <p:cBhvr additive="base">
                                        <p:cTn id="202" dur="2000"/>
                                        <p:tgtEl>
                                          <p:spTgt spid="23"/>
                                        </p:tgtEl>
                                        <p:attrNameLst>
                                          <p:attrName>ppt_y</p:attrName>
                                        </p:attrNameLst>
                                      </p:cBhvr>
                                      <p:tavLst>
                                        <p:tav tm="0">
                                          <p:val>
                                            <p:strVal val="ppt_y"/>
                                          </p:val>
                                        </p:tav>
                                        <p:tav tm="100000">
                                          <p:val>
                                            <p:strVal val="0-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0-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093919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opped-Remolino.png"/>
          <p:cNvPicPr>
            <a:picLocks noChangeAspect="1"/>
          </p:cNvPicPr>
          <p:nvPr/>
        </p:nvPicPr>
        <p:blipFill>
          <a:blip r:embed="rId3"/>
          <a:stretch>
            <a:fillRect/>
          </a:stretch>
        </p:blipFill>
        <p:spPr>
          <a:xfrm>
            <a:off x="1" y="1"/>
            <a:ext cx="1000114" cy="1000114"/>
          </a:xfrm>
          <a:prstGeom prst="rect">
            <a:avLst/>
          </a:prstGeom>
          <a:effectLst>
            <a:reflection blurRad="6350" stA="50000" endA="300" endPos="90000" dir="5400000" sy="-100000" algn="bl" rotWithShape="0"/>
          </a:effectLst>
        </p:spPr>
      </p:pic>
      <p:pic>
        <p:nvPicPr>
          <p:cNvPr id="5" name="4 Imagen" descr="cropped-Remolino.png"/>
          <p:cNvPicPr>
            <a:picLocks noChangeAspect="1"/>
          </p:cNvPicPr>
          <p:nvPr/>
        </p:nvPicPr>
        <p:blipFill>
          <a:blip r:embed="rId3"/>
          <a:stretch>
            <a:fillRect/>
          </a:stretch>
        </p:blipFill>
        <p:spPr>
          <a:xfrm flipH="1">
            <a:off x="8143900" y="0"/>
            <a:ext cx="1000100" cy="1000114"/>
          </a:xfrm>
          <a:prstGeom prst="rect">
            <a:avLst/>
          </a:prstGeom>
          <a:effectLst>
            <a:reflection blurRad="6350" stA="50000" endA="300" endPos="90000" dir="5400000" sy="-100000" algn="bl" rotWithShape="0"/>
          </a:effectLst>
        </p:spPr>
      </p:pic>
      <p:pic>
        <p:nvPicPr>
          <p:cNvPr id="6" name="5 Imagen" descr="cropped-Remolino.png"/>
          <p:cNvPicPr>
            <a:picLocks noChangeAspect="1"/>
          </p:cNvPicPr>
          <p:nvPr/>
        </p:nvPicPr>
        <p:blipFill>
          <a:blip r:embed="rId3"/>
          <a:stretch>
            <a:fillRect/>
          </a:stretch>
        </p:blipFill>
        <p:spPr>
          <a:xfrm>
            <a:off x="3571868" y="4143386"/>
            <a:ext cx="1000114" cy="1000114"/>
          </a:xfrm>
          <a:prstGeom prst="rect">
            <a:avLst/>
          </a:prstGeom>
          <a:effectLst>
            <a:reflection blurRad="6350" stA="50000" endA="300" endPos="90000" dir="5400000" sy="-100000" algn="bl" rotWithShape="0"/>
          </a:effectLst>
        </p:spPr>
      </p:pic>
      <p:pic>
        <p:nvPicPr>
          <p:cNvPr id="7" name="6 Imagen" descr="cropped-Remolino.png"/>
          <p:cNvPicPr>
            <a:picLocks noChangeAspect="1"/>
          </p:cNvPicPr>
          <p:nvPr/>
        </p:nvPicPr>
        <p:blipFill>
          <a:blip r:embed="rId3"/>
          <a:stretch>
            <a:fillRect/>
          </a:stretch>
        </p:blipFill>
        <p:spPr>
          <a:xfrm flipH="1">
            <a:off x="4572000" y="4143386"/>
            <a:ext cx="1000100" cy="1000114"/>
          </a:xfrm>
          <a:prstGeom prst="rect">
            <a:avLst/>
          </a:prstGeom>
          <a:effectLst>
            <a:reflection blurRad="6350" stA="50000" endA="300" endPos="90000" dir="5400000" sy="-100000" algn="bl" rotWithShape="0"/>
          </a:effectLst>
        </p:spPr>
      </p:pic>
      <p:pic>
        <p:nvPicPr>
          <p:cNvPr id="8" name="7 Imagen" descr="cropped-Remolino.png"/>
          <p:cNvPicPr>
            <a:picLocks noChangeAspect="1"/>
          </p:cNvPicPr>
          <p:nvPr/>
        </p:nvPicPr>
        <p:blipFill>
          <a:blip r:embed="rId3"/>
          <a:stretch>
            <a:fillRect/>
          </a:stretch>
        </p:blipFill>
        <p:spPr>
          <a:xfrm>
            <a:off x="0" y="928676"/>
            <a:ext cx="1000114" cy="1000114"/>
          </a:xfrm>
          <a:prstGeom prst="rect">
            <a:avLst/>
          </a:prstGeom>
          <a:effectLst>
            <a:reflection blurRad="6350" stA="50000" endA="300" endPos="90000" dir="5400000" sy="-100000" algn="bl" rotWithShape="0"/>
          </a:effectLst>
        </p:spPr>
      </p:pic>
      <p:pic>
        <p:nvPicPr>
          <p:cNvPr id="9" name="8 Imagen" descr="cropped-Remolino.png"/>
          <p:cNvPicPr>
            <a:picLocks noChangeAspect="1"/>
          </p:cNvPicPr>
          <p:nvPr/>
        </p:nvPicPr>
        <p:blipFill>
          <a:blip r:embed="rId3"/>
          <a:stretch>
            <a:fillRect/>
          </a:stretch>
        </p:blipFill>
        <p:spPr>
          <a:xfrm>
            <a:off x="285720" y="2071684"/>
            <a:ext cx="1000114" cy="1000114"/>
          </a:xfrm>
          <a:prstGeom prst="rect">
            <a:avLst/>
          </a:prstGeom>
          <a:effectLst>
            <a:reflection blurRad="6350" stA="50000" endA="300" endPos="90000" dir="5400000" sy="-100000" algn="bl" rotWithShape="0"/>
          </a:effectLst>
        </p:spPr>
      </p:pic>
      <p:pic>
        <p:nvPicPr>
          <p:cNvPr id="10" name="9 Imagen" descr="cropped-Remolino.png"/>
          <p:cNvPicPr>
            <a:picLocks noChangeAspect="1"/>
          </p:cNvPicPr>
          <p:nvPr/>
        </p:nvPicPr>
        <p:blipFill>
          <a:blip r:embed="rId3"/>
          <a:stretch>
            <a:fillRect/>
          </a:stretch>
        </p:blipFill>
        <p:spPr>
          <a:xfrm>
            <a:off x="857224" y="2928940"/>
            <a:ext cx="1000114" cy="1000114"/>
          </a:xfrm>
          <a:prstGeom prst="rect">
            <a:avLst/>
          </a:prstGeom>
          <a:effectLst>
            <a:reflection blurRad="6350" stA="50000" endA="300" endPos="90000" dir="5400000" sy="-100000" algn="bl" rotWithShape="0"/>
          </a:effectLst>
        </p:spPr>
      </p:pic>
      <p:pic>
        <p:nvPicPr>
          <p:cNvPr id="11" name="10 Imagen" descr="cropped-Remolino.png"/>
          <p:cNvPicPr>
            <a:picLocks noChangeAspect="1"/>
          </p:cNvPicPr>
          <p:nvPr/>
        </p:nvPicPr>
        <p:blipFill>
          <a:blip r:embed="rId3"/>
          <a:stretch>
            <a:fillRect/>
          </a:stretch>
        </p:blipFill>
        <p:spPr>
          <a:xfrm>
            <a:off x="1643042" y="3643320"/>
            <a:ext cx="1000114" cy="1000114"/>
          </a:xfrm>
          <a:prstGeom prst="rect">
            <a:avLst/>
          </a:prstGeom>
          <a:effectLst>
            <a:reflection blurRad="6350" stA="50000" endA="300" endPos="90000" dir="5400000" sy="-100000" algn="bl" rotWithShape="0"/>
          </a:effectLst>
        </p:spPr>
      </p:pic>
      <p:pic>
        <p:nvPicPr>
          <p:cNvPr id="12" name="11 Imagen" descr="cropped-Remolino.png"/>
          <p:cNvPicPr>
            <a:picLocks noChangeAspect="1"/>
          </p:cNvPicPr>
          <p:nvPr/>
        </p:nvPicPr>
        <p:blipFill>
          <a:blip r:embed="rId3"/>
          <a:stretch>
            <a:fillRect/>
          </a:stretch>
        </p:blipFill>
        <p:spPr>
          <a:xfrm>
            <a:off x="2571736" y="4000510"/>
            <a:ext cx="1000114" cy="1000114"/>
          </a:xfrm>
          <a:prstGeom prst="rect">
            <a:avLst/>
          </a:prstGeom>
          <a:effectLst>
            <a:reflection blurRad="6350" stA="50000" endA="300" endPos="90000" dir="5400000" sy="-100000" algn="bl" rotWithShape="0"/>
          </a:effectLst>
        </p:spPr>
      </p:pic>
      <p:pic>
        <p:nvPicPr>
          <p:cNvPr id="13" name="12 Imagen" descr="cropped-Remolino.png"/>
          <p:cNvPicPr>
            <a:picLocks noChangeAspect="1"/>
          </p:cNvPicPr>
          <p:nvPr/>
        </p:nvPicPr>
        <p:blipFill>
          <a:blip r:embed="rId3"/>
          <a:stretch>
            <a:fillRect/>
          </a:stretch>
        </p:blipFill>
        <p:spPr>
          <a:xfrm flipH="1">
            <a:off x="8001024" y="928676"/>
            <a:ext cx="1000100" cy="1000114"/>
          </a:xfrm>
          <a:prstGeom prst="rect">
            <a:avLst/>
          </a:prstGeom>
          <a:effectLst>
            <a:reflection blurRad="6350" stA="50000" endA="300" endPos="90000" dir="5400000" sy="-100000" algn="bl" rotWithShape="0"/>
          </a:effectLst>
        </p:spPr>
      </p:pic>
      <p:pic>
        <p:nvPicPr>
          <p:cNvPr id="14" name="13 Imagen" descr="cropped-Remolino.png"/>
          <p:cNvPicPr>
            <a:picLocks noChangeAspect="1"/>
          </p:cNvPicPr>
          <p:nvPr/>
        </p:nvPicPr>
        <p:blipFill>
          <a:blip r:embed="rId3"/>
          <a:stretch>
            <a:fillRect/>
          </a:stretch>
        </p:blipFill>
        <p:spPr>
          <a:xfrm flipH="1">
            <a:off x="8001024" y="2000246"/>
            <a:ext cx="1000100" cy="1000114"/>
          </a:xfrm>
          <a:prstGeom prst="rect">
            <a:avLst/>
          </a:prstGeom>
          <a:effectLst>
            <a:reflection blurRad="6350" stA="50000" endA="300" endPos="90000" dir="5400000" sy="-100000" algn="bl" rotWithShape="0"/>
          </a:effectLst>
        </p:spPr>
      </p:pic>
      <p:pic>
        <p:nvPicPr>
          <p:cNvPr id="15" name="14 Imagen" descr="cropped-Remolino.png"/>
          <p:cNvPicPr>
            <a:picLocks noChangeAspect="1"/>
          </p:cNvPicPr>
          <p:nvPr/>
        </p:nvPicPr>
        <p:blipFill>
          <a:blip r:embed="rId3"/>
          <a:stretch>
            <a:fillRect/>
          </a:stretch>
        </p:blipFill>
        <p:spPr>
          <a:xfrm flipH="1">
            <a:off x="7572396" y="2857502"/>
            <a:ext cx="1000100" cy="1000114"/>
          </a:xfrm>
          <a:prstGeom prst="rect">
            <a:avLst/>
          </a:prstGeom>
          <a:effectLst>
            <a:reflection blurRad="6350" stA="50000" endA="300" endPos="90000" dir="5400000" sy="-100000" algn="bl" rotWithShape="0"/>
          </a:effectLst>
        </p:spPr>
      </p:pic>
      <p:pic>
        <p:nvPicPr>
          <p:cNvPr id="16" name="15 Imagen" descr="cropped-Remolino.png"/>
          <p:cNvPicPr>
            <a:picLocks noChangeAspect="1"/>
          </p:cNvPicPr>
          <p:nvPr/>
        </p:nvPicPr>
        <p:blipFill>
          <a:blip r:embed="rId3"/>
          <a:stretch>
            <a:fillRect/>
          </a:stretch>
        </p:blipFill>
        <p:spPr>
          <a:xfrm flipH="1">
            <a:off x="6786578" y="3571882"/>
            <a:ext cx="1000100" cy="1000114"/>
          </a:xfrm>
          <a:prstGeom prst="rect">
            <a:avLst/>
          </a:prstGeom>
          <a:effectLst>
            <a:reflection blurRad="6350" stA="50000" endA="300" endPos="90000" dir="5400000" sy="-100000" algn="bl" rotWithShape="0"/>
          </a:effectLst>
        </p:spPr>
      </p:pic>
      <p:pic>
        <p:nvPicPr>
          <p:cNvPr id="17" name="16 Imagen" descr="cropped-Remolino.png"/>
          <p:cNvPicPr>
            <a:picLocks noChangeAspect="1"/>
          </p:cNvPicPr>
          <p:nvPr/>
        </p:nvPicPr>
        <p:blipFill>
          <a:blip r:embed="rId3"/>
          <a:stretch>
            <a:fillRect/>
          </a:stretch>
        </p:blipFill>
        <p:spPr>
          <a:xfrm flipH="1">
            <a:off x="5786446" y="4000510"/>
            <a:ext cx="1000100" cy="1000114"/>
          </a:xfrm>
          <a:prstGeom prst="rect">
            <a:avLst/>
          </a:prstGeom>
          <a:effectLst>
            <a:reflection blurRad="6350" stA="50000" endA="300" endPos="90000" dir="5400000" sy="-100000" algn="bl" rotWithShape="0"/>
          </a:effectLst>
        </p:spPr>
      </p:pic>
      <p:sp>
        <p:nvSpPr>
          <p:cNvPr id="18" name="17 Rectángulo"/>
          <p:cNvSpPr/>
          <p:nvPr/>
        </p:nvSpPr>
        <p:spPr>
          <a:xfrm>
            <a:off x="-357222" y="-214332"/>
            <a:ext cx="9929882" cy="635798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0"/>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1"/>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2"/>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7A37">
                <a:shade val="67500"/>
                <a:satMod val="115000"/>
              </a:srgbClr>
            </a:gs>
            <a:gs pos="100000">
              <a:srgbClr val="007A37">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6" name="5 Imagen" descr="Imagen1.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142844" y="714362"/>
            <a:ext cx="4429156" cy="1815882"/>
          </a:xfrm>
          <a:prstGeom prst="rect">
            <a:avLst/>
          </a:prstGeom>
          <a:noFill/>
        </p:spPr>
        <p:txBody>
          <a:bodyPr wrap="square" rtlCol="0">
            <a:spAutoFit/>
          </a:bodyPr>
          <a:lstStyle/>
          <a:p>
            <a:pPr lvl="0" algn="ctr" fontAlgn="base"/>
            <a:r>
              <a:rPr lang="es-PE" sz="1600" dirty="0" smtClean="0">
                <a:solidFill>
                  <a:srgbClr val="FFFF00"/>
                </a:solidFill>
                <a:effectLst>
                  <a:outerShdw blurRad="38100" dist="38100" dir="2700000" algn="tl">
                    <a:srgbClr val="000000">
                      <a:alpha val="43137"/>
                    </a:srgbClr>
                  </a:outerShdw>
                </a:effectLst>
              </a:rPr>
              <a:t>Haga preguntas si no está seguro de cómo hacer una posición.</a:t>
            </a:r>
          </a:p>
          <a:p>
            <a:pPr lvl="0" algn="ctr" fontAlgn="base"/>
            <a:r>
              <a:rPr lang="es-PE" sz="1600" dirty="0" smtClean="0">
                <a:solidFill>
                  <a:srgbClr val="FFFF00"/>
                </a:solidFill>
                <a:effectLst>
                  <a:outerShdw blurRad="38100" dist="38100" dir="2700000" algn="tl">
                    <a:srgbClr val="000000">
                      <a:alpha val="43137"/>
                    </a:srgbClr>
                  </a:outerShdw>
                </a:effectLst>
              </a:rPr>
              <a:t>Lleve consigo una botella de agua y beba mucha agua. Esto es especialmente importante en el yoga caliente.</a:t>
            </a:r>
          </a:p>
          <a:p>
            <a:pPr lvl="0" algn="ctr" fontAlgn="base"/>
            <a:r>
              <a:rPr lang="es-PE" sz="1600" dirty="0" smtClean="0">
                <a:solidFill>
                  <a:srgbClr val="FFFF00"/>
                </a:solidFill>
                <a:effectLst>
                  <a:outerShdw blurRad="38100" dist="38100" dir="2700000" algn="tl">
                    <a:srgbClr val="000000">
                      <a:alpha val="43137"/>
                    </a:srgbClr>
                  </a:outerShdw>
                </a:effectLst>
              </a:rPr>
              <a:t>Use ropa que le permita moverse con libertad.</a:t>
            </a:r>
          </a:p>
          <a:p>
            <a:pPr lvl="0" algn="ctr" fontAlgn="base"/>
            <a:r>
              <a:rPr lang="es-PE" sz="1600" dirty="0" smtClean="0">
                <a:solidFill>
                  <a:srgbClr val="FFFF00"/>
                </a:solidFill>
                <a:effectLst>
                  <a:outerShdw blurRad="38100" dist="38100" dir="2700000" algn="tl">
                    <a:srgbClr val="000000">
                      <a:alpha val="43137"/>
                    </a:srgbClr>
                  </a:outerShdw>
                </a:effectLst>
              </a:rPr>
              <a:t>Escuche a su cuerpo. Si siente dolor o fatiga, deténgase y descanse.</a:t>
            </a:r>
          </a:p>
          <a:p>
            <a:pPr algn="ctr"/>
            <a:endParaRPr lang="es-PE" sz="1600"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357222" y="-214332"/>
            <a:ext cx="9929882" cy="578647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E2408"/>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240295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0" y="0"/>
            <a:ext cx="1285852" cy="1285852"/>
          </a:xfrm>
          <a:prstGeom prst="rect">
            <a:avLst/>
          </a:prstGeom>
          <a:effectLst>
            <a:reflection blurRad="6350" stA="50000" endA="300" endPos="90000" dir="5400000" sy="-100000" algn="bl" rotWithShape="0"/>
          </a:effectLst>
        </p:spPr>
      </p:pic>
      <p:pic>
        <p:nvPicPr>
          <p:cNvPr id="5" name="4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858148" y="0"/>
            <a:ext cx="1285852" cy="1285852"/>
          </a:xfrm>
          <a:prstGeom prst="rect">
            <a:avLst/>
          </a:prstGeom>
          <a:effectLst>
            <a:reflection blurRad="6350" stA="50000" endA="300" endPos="90000" dir="5400000" sy="-100000" algn="bl" rotWithShape="0"/>
          </a:effectLst>
        </p:spPr>
      </p:pic>
      <p:pic>
        <p:nvPicPr>
          <p:cNvPr id="6" name="5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357554" y="3857648"/>
            <a:ext cx="1285852" cy="1285852"/>
          </a:xfrm>
          <a:prstGeom prst="rect">
            <a:avLst/>
          </a:prstGeom>
          <a:effectLst>
            <a:reflection blurRad="6350" stA="50000" endA="300" endPos="90000" dir="5400000" sy="-100000" algn="bl" rotWithShape="0"/>
          </a:effectLst>
        </p:spPr>
      </p:pic>
      <p:pic>
        <p:nvPicPr>
          <p:cNvPr id="7" name="6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572000" y="3857648"/>
            <a:ext cx="1285852" cy="1285852"/>
          </a:xfrm>
          <a:prstGeom prst="rect">
            <a:avLst/>
          </a:prstGeom>
          <a:effectLst>
            <a:reflection blurRad="6350" stA="50000" endA="300" endPos="90000" dir="5400000" sy="-100000" algn="bl" rotWithShape="0"/>
          </a:effectLst>
        </p:spPr>
      </p:pic>
      <p:pic>
        <p:nvPicPr>
          <p:cNvPr id="8" name="7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42910" y="785800"/>
            <a:ext cx="1285852" cy="1285852"/>
          </a:xfrm>
          <a:prstGeom prst="rect">
            <a:avLst/>
          </a:prstGeom>
          <a:effectLst>
            <a:reflection blurRad="6350" stA="50000" endA="300" endPos="90000" dir="5400000" sy="-100000" algn="bl" rotWithShape="0"/>
          </a:effectLst>
        </p:spPr>
      </p:pic>
      <p:pic>
        <p:nvPicPr>
          <p:cNvPr id="9" name="8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428728" y="1500180"/>
            <a:ext cx="1285852" cy="1285852"/>
          </a:xfrm>
          <a:prstGeom prst="rect">
            <a:avLst/>
          </a:prstGeom>
          <a:effectLst>
            <a:reflection blurRad="6350" stA="50000" endA="300" endPos="90000" dir="5400000" sy="-100000" algn="bl" rotWithShape="0"/>
          </a:effectLst>
        </p:spPr>
      </p:pic>
      <p:pic>
        <p:nvPicPr>
          <p:cNvPr id="10" name="9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143108" y="2285998"/>
            <a:ext cx="1285852" cy="1285852"/>
          </a:xfrm>
          <a:prstGeom prst="rect">
            <a:avLst/>
          </a:prstGeom>
          <a:effectLst>
            <a:reflection blurRad="6350" stA="50000" endA="300" endPos="90000" dir="5400000" sy="-100000" algn="bl" rotWithShape="0"/>
          </a:effectLst>
        </p:spPr>
      </p:pic>
      <p:pic>
        <p:nvPicPr>
          <p:cNvPr id="11" name="10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857488" y="3000378"/>
            <a:ext cx="1285852" cy="1285852"/>
          </a:xfrm>
          <a:prstGeom prst="rect">
            <a:avLst/>
          </a:prstGeom>
          <a:effectLst>
            <a:reflection blurRad="6350" stA="50000" endA="300" endPos="90000" dir="5400000" sy="-100000" algn="bl" rotWithShape="0"/>
          </a:effectLst>
        </p:spPr>
      </p:pic>
      <p:pic>
        <p:nvPicPr>
          <p:cNvPr id="12" name="11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286380" y="3071816"/>
            <a:ext cx="1285852" cy="1285852"/>
          </a:xfrm>
          <a:prstGeom prst="rect">
            <a:avLst/>
          </a:prstGeom>
          <a:effectLst>
            <a:reflection blurRad="6350" stA="50000" endA="300" endPos="90000" dir="5400000" sy="-100000" algn="bl" rotWithShape="0"/>
          </a:effectLst>
        </p:spPr>
      </p:pic>
      <p:pic>
        <p:nvPicPr>
          <p:cNvPr id="13" name="12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072198" y="2357436"/>
            <a:ext cx="1285852" cy="1285852"/>
          </a:xfrm>
          <a:prstGeom prst="rect">
            <a:avLst/>
          </a:prstGeom>
          <a:effectLst>
            <a:reflection blurRad="6350" stA="50000" endA="300" endPos="90000" dir="5400000" sy="-100000" algn="bl" rotWithShape="0"/>
          </a:effectLst>
        </p:spPr>
      </p:pic>
      <p:pic>
        <p:nvPicPr>
          <p:cNvPr id="14" name="13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786578" y="1571618"/>
            <a:ext cx="1285852" cy="1285852"/>
          </a:xfrm>
          <a:prstGeom prst="rect">
            <a:avLst/>
          </a:prstGeom>
          <a:effectLst>
            <a:reflection blurRad="6350" stA="50000" endA="300" endPos="90000" dir="5400000" sy="-100000" algn="bl" rotWithShape="0"/>
          </a:effectLst>
        </p:spPr>
      </p:pic>
      <p:pic>
        <p:nvPicPr>
          <p:cNvPr id="15" name="14 Imagen" descr="cc95eec6c8feffd6f62dff3b848afd37.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358082" y="785800"/>
            <a:ext cx="1285852" cy="1285852"/>
          </a:xfrm>
          <a:prstGeom prst="rect">
            <a:avLst/>
          </a:prstGeom>
          <a:effectLst>
            <a:reflection blurRad="6350" stA="50000" endA="300" endPos="90000" dir="5400000" sy="-100000" algn="bl" rotWithShape="0"/>
          </a:effectLst>
        </p:spPr>
      </p:pic>
      <p:sp>
        <p:nvSpPr>
          <p:cNvPr id="17" name="16 Rectángulo"/>
          <p:cNvSpPr/>
          <p:nvPr/>
        </p:nvSpPr>
        <p:spPr>
          <a:xfrm>
            <a:off x="-357222" y="-214332"/>
            <a:ext cx="9929882" cy="600079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18000">
              <a:srgbClr val="0033CC"/>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1493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0"/>
            <a:ext cx="1357322" cy="1214446"/>
          </a:xfrm>
          <a:prstGeom prst="rect">
            <a:avLst/>
          </a:prstGeom>
          <a:effectLst>
            <a:reflection blurRad="6350" stA="50000" endA="300" endPos="90000" dir="5400000" sy="-100000" algn="bl" rotWithShape="0"/>
          </a:effectLst>
        </p:spPr>
      </p:pic>
      <p:pic>
        <p:nvPicPr>
          <p:cNvPr id="5" name="4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143240" y="0"/>
            <a:ext cx="1581160" cy="1214446"/>
          </a:xfrm>
          <a:prstGeom prst="rect">
            <a:avLst/>
          </a:prstGeom>
          <a:effectLst>
            <a:reflection blurRad="6350" stA="50000" endA="300" endPos="90000" dir="5400000" sy="-100000" algn="bl" rotWithShape="0"/>
          </a:effectLst>
        </p:spPr>
      </p:pic>
      <p:pic>
        <p:nvPicPr>
          <p:cNvPr id="6" name="5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571486"/>
            <a:ext cx="1357322" cy="1214446"/>
          </a:xfrm>
          <a:prstGeom prst="rect">
            <a:avLst/>
          </a:prstGeom>
          <a:effectLst>
            <a:reflection blurRad="6350" stA="50000" endA="300" endPos="90000" dir="5400000" sy="-100000" algn="bl" rotWithShape="0"/>
          </a:effectLst>
        </p:spPr>
      </p:pic>
      <p:pic>
        <p:nvPicPr>
          <p:cNvPr id="7" name="6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571486"/>
            <a:ext cx="1581160" cy="1214446"/>
          </a:xfrm>
          <a:prstGeom prst="rect">
            <a:avLst/>
          </a:prstGeom>
          <a:effectLst>
            <a:reflection blurRad="6350" stA="50000" endA="300" endPos="90000" dir="5400000" sy="-100000" algn="bl" rotWithShape="0"/>
          </a:effectLst>
        </p:spPr>
      </p:pic>
      <p:pic>
        <p:nvPicPr>
          <p:cNvPr id="8" name="7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1143008"/>
            <a:ext cx="1357322" cy="1214446"/>
          </a:xfrm>
          <a:prstGeom prst="rect">
            <a:avLst/>
          </a:prstGeom>
          <a:effectLst>
            <a:reflection blurRad="6350" stA="50000" endA="300" endPos="90000" dir="5400000" sy="-100000" algn="bl" rotWithShape="0"/>
          </a:effectLst>
        </p:spPr>
      </p:pic>
      <p:pic>
        <p:nvPicPr>
          <p:cNvPr id="9" name="8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143240" y="1143008"/>
            <a:ext cx="1581160" cy="1214446"/>
          </a:xfrm>
          <a:prstGeom prst="rect">
            <a:avLst/>
          </a:prstGeom>
          <a:effectLst>
            <a:reflection blurRad="6350" stA="50000" endA="300" endPos="90000" dir="5400000" sy="-100000" algn="bl" rotWithShape="0"/>
          </a:effectLst>
        </p:spPr>
      </p:pic>
      <p:pic>
        <p:nvPicPr>
          <p:cNvPr id="10" name="9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1714494"/>
            <a:ext cx="1357322" cy="1214446"/>
          </a:xfrm>
          <a:prstGeom prst="rect">
            <a:avLst/>
          </a:prstGeom>
          <a:effectLst>
            <a:reflection blurRad="6350" stA="50000" endA="300" endPos="90000" dir="5400000" sy="-100000" algn="bl" rotWithShape="0"/>
          </a:effectLst>
        </p:spPr>
      </p:pic>
      <p:pic>
        <p:nvPicPr>
          <p:cNvPr id="11" name="10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1714494"/>
            <a:ext cx="1581160" cy="1214446"/>
          </a:xfrm>
          <a:prstGeom prst="rect">
            <a:avLst/>
          </a:prstGeom>
          <a:effectLst>
            <a:reflection blurRad="6350" stA="50000" endA="300" endPos="90000" dir="5400000" sy="-100000" algn="bl" rotWithShape="0"/>
          </a:effectLst>
        </p:spPr>
      </p:pic>
      <p:pic>
        <p:nvPicPr>
          <p:cNvPr id="12" name="11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2286016"/>
            <a:ext cx="1357322" cy="1214446"/>
          </a:xfrm>
          <a:prstGeom prst="rect">
            <a:avLst/>
          </a:prstGeom>
          <a:effectLst>
            <a:reflection blurRad="6350" stA="50000" endA="300" endPos="90000" dir="5400000" sy="-100000" algn="bl" rotWithShape="0"/>
          </a:effectLst>
        </p:spPr>
      </p:pic>
      <p:pic>
        <p:nvPicPr>
          <p:cNvPr id="13" name="12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143240" y="2286016"/>
            <a:ext cx="1581160" cy="1214446"/>
          </a:xfrm>
          <a:prstGeom prst="rect">
            <a:avLst/>
          </a:prstGeom>
          <a:effectLst>
            <a:reflection blurRad="6350" stA="50000" endA="300" endPos="90000" dir="5400000" sy="-100000" algn="bl" rotWithShape="0"/>
          </a:effectLst>
        </p:spPr>
      </p:pic>
      <p:pic>
        <p:nvPicPr>
          <p:cNvPr id="14" name="13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2857502"/>
            <a:ext cx="1357322" cy="1214446"/>
          </a:xfrm>
          <a:prstGeom prst="rect">
            <a:avLst/>
          </a:prstGeom>
          <a:effectLst>
            <a:reflection blurRad="6350" stA="50000" endA="300" endPos="90000" dir="5400000" sy="-100000" algn="bl" rotWithShape="0"/>
          </a:effectLst>
        </p:spPr>
      </p:pic>
      <p:pic>
        <p:nvPicPr>
          <p:cNvPr id="15" name="14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2857502"/>
            <a:ext cx="1581160" cy="1214446"/>
          </a:xfrm>
          <a:prstGeom prst="rect">
            <a:avLst/>
          </a:prstGeom>
          <a:effectLst>
            <a:reflection blurRad="6350" stA="50000" endA="300" endPos="90000" dir="5400000" sy="-100000" algn="bl" rotWithShape="0"/>
          </a:effectLst>
        </p:spPr>
      </p:pic>
      <p:pic>
        <p:nvPicPr>
          <p:cNvPr id="16" name="15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3357568"/>
            <a:ext cx="1357322" cy="1214446"/>
          </a:xfrm>
          <a:prstGeom prst="rect">
            <a:avLst/>
          </a:prstGeom>
          <a:effectLst>
            <a:reflection blurRad="6350" stA="50000" endA="300" endPos="90000" dir="5400000" sy="-100000" algn="bl" rotWithShape="0"/>
          </a:effectLst>
        </p:spPr>
      </p:pic>
      <p:pic>
        <p:nvPicPr>
          <p:cNvPr id="17" name="16 Imagen" descr="239513769077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143240" y="3357568"/>
            <a:ext cx="1581160" cy="1214446"/>
          </a:xfrm>
          <a:prstGeom prst="rect">
            <a:avLst/>
          </a:prstGeom>
          <a:effectLst>
            <a:reflection blurRad="6350" stA="50000" endA="300" endPos="90000" dir="5400000" sy="-100000" algn="bl" rotWithShape="0"/>
          </a:effectLst>
        </p:spPr>
      </p:pic>
      <p:pic>
        <p:nvPicPr>
          <p:cNvPr id="18" name="17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3929054"/>
            <a:ext cx="1357322" cy="1214446"/>
          </a:xfrm>
          <a:prstGeom prst="rect">
            <a:avLst/>
          </a:prstGeom>
          <a:effectLst>
            <a:reflection blurRad="6350" stA="50000" endA="300" endPos="90000" dir="5400000" sy="-100000" algn="bl" rotWithShape="0"/>
          </a:effectLst>
        </p:spPr>
      </p:pic>
      <p:pic>
        <p:nvPicPr>
          <p:cNvPr id="19" name="18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3929054"/>
            <a:ext cx="1581160" cy="1214446"/>
          </a:xfrm>
          <a:prstGeom prst="rect">
            <a:avLst/>
          </a:prstGeom>
          <a:effectLst>
            <a:reflection blurRad="6350" stA="50000" endA="300" endPos="90000" dir="5400000" sy="-100000" algn="bl" rotWithShape="0"/>
          </a:effectLst>
        </p:spPr>
      </p:pic>
      <p:pic>
        <p:nvPicPr>
          <p:cNvPr id="21" name="Picture 2" descr="Rendered Image"/>
          <p:cNvPicPr>
            <a:picLocks noChangeAspect="1" noChangeArrowheads="1"/>
          </p:cNvPicPr>
          <p:nvPr/>
        </p:nvPicPr>
        <p:blipFill>
          <a:blip r:embed="rId4">
            <a:duotone>
              <a:schemeClr val="bg2">
                <a:shade val="45000"/>
                <a:satMod val="135000"/>
              </a:schemeClr>
              <a:prstClr val="white"/>
            </a:duotone>
            <a:lum contrast="20000"/>
          </a:blip>
          <a:srcRect/>
          <a:stretch>
            <a:fillRect/>
          </a:stretch>
        </p:blipFill>
        <p:spPr bwMode="auto">
          <a:xfrm rot="20618094">
            <a:off x="6131450" y="3182431"/>
            <a:ext cx="1381306" cy="619207"/>
          </a:xfrm>
          <a:prstGeom prst="rect">
            <a:avLst/>
          </a:prstGeom>
          <a:noFill/>
        </p:spPr>
      </p:pic>
      <p:sp>
        <p:nvSpPr>
          <p:cNvPr id="22" name="21 Rectángulo"/>
          <p:cNvSpPr/>
          <p:nvPr/>
        </p:nvSpPr>
        <p:spPr>
          <a:xfrm>
            <a:off x="-357222" y="-214332"/>
            <a:ext cx="9929882" cy="5786478"/>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ppt_y"/>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1+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1+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ppt_y"/>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par>
                          <p:cTn id="204" fill="hold">
                            <p:stCondLst>
                              <p:cond delay="8000"/>
                            </p:stCondLst>
                            <p:childTnLst>
                              <p:par>
                                <p:cTn id="205" presetID="52" presetClass="entr" presetSubtype="0" fill="hold" nodeType="afterEffect">
                                  <p:stCondLst>
                                    <p:cond delay="0"/>
                                  </p:stCondLst>
                                  <p:childTnLst>
                                    <p:set>
                                      <p:cBhvr>
                                        <p:cTn id="206" dur="1" fill="hold">
                                          <p:stCondLst>
                                            <p:cond delay="0"/>
                                          </p:stCondLst>
                                        </p:cTn>
                                        <p:tgtEl>
                                          <p:spTgt spid="21"/>
                                        </p:tgtEl>
                                        <p:attrNameLst>
                                          <p:attrName>style.visibility</p:attrName>
                                        </p:attrNameLst>
                                      </p:cBhvr>
                                      <p:to>
                                        <p:strVal val="visible"/>
                                      </p:to>
                                    </p:set>
                                    <p:animScale>
                                      <p:cBhvr>
                                        <p:cTn id="207"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8" dur="2000" decel="50000" fill="hold">
                                          <p:stCondLst>
                                            <p:cond delay="0"/>
                                          </p:stCondLst>
                                        </p:cTn>
                                        <p:tgtEl>
                                          <p:spTgt spid="21"/>
                                        </p:tgtEl>
                                        <p:attrNameLst>
                                          <p:attrName>ppt_x</p:attrName>
                                          <p:attrName>ppt_y</p:attrName>
                                        </p:attrNameLst>
                                      </p:cBhvr>
                                    </p:animMotion>
                                    <p:animEffect transition="in" filter="fade">
                                      <p:cBhvr>
                                        <p:cTn id="20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YOGA-ARMONIZA TU CUERPO Y TU MEN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YOGA-ARMONIZA TU CUERPO Y TU MENTE-</Template>
  <TotalTime>0</TotalTime>
  <Words>598</Words>
  <Application>Microsoft Office PowerPoint</Application>
  <PresentationFormat>Presentación en pantalla (16:9)</PresentationFormat>
  <Paragraphs>48</Paragraphs>
  <Slides>53</Slides>
  <Notes>1</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YOGA-ARMONIZA TU CUERPO Y TU MENTE-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2019-12-05T00:50:03Z</dcterms:created>
  <dcterms:modified xsi:type="dcterms:W3CDTF">2019-12-05T00:51:59Z</dcterms:modified>
</cp:coreProperties>
</file>