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62"/>
  </p:notesMasterIdLst>
  <p:sldIdLst>
    <p:sldId id="312" r:id="rId3"/>
    <p:sldId id="317" r:id="rId4"/>
    <p:sldId id="256" r:id="rId5"/>
    <p:sldId id="282" r:id="rId6"/>
    <p:sldId id="315" r:id="rId7"/>
    <p:sldId id="283" r:id="rId8"/>
    <p:sldId id="318" r:id="rId9"/>
    <p:sldId id="291" r:id="rId10"/>
    <p:sldId id="289" r:id="rId11"/>
    <p:sldId id="286" r:id="rId12"/>
    <p:sldId id="288" r:id="rId13"/>
    <p:sldId id="319" r:id="rId14"/>
    <p:sldId id="290" r:id="rId15"/>
    <p:sldId id="284" r:id="rId16"/>
    <p:sldId id="320" r:id="rId17"/>
    <p:sldId id="287" r:id="rId18"/>
    <p:sldId id="281" r:id="rId19"/>
    <p:sldId id="280" r:id="rId20"/>
    <p:sldId id="285" r:id="rId21"/>
    <p:sldId id="279" r:id="rId22"/>
    <p:sldId id="269" r:id="rId23"/>
    <p:sldId id="278" r:id="rId24"/>
    <p:sldId id="321" r:id="rId25"/>
    <p:sldId id="277" r:id="rId26"/>
    <p:sldId id="276" r:id="rId27"/>
    <p:sldId id="268" r:id="rId28"/>
    <p:sldId id="275" r:id="rId29"/>
    <p:sldId id="274" r:id="rId30"/>
    <p:sldId id="303" r:id="rId31"/>
    <p:sldId id="306" r:id="rId32"/>
    <p:sldId id="270" r:id="rId33"/>
    <p:sldId id="267" r:id="rId34"/>
    <p:sldId id="265" r:id="rId35"/>
    <p:sldId id="305" r:id="rId36"/>
    <p:sldId id="266" r:id="rId37"/>
    <p:sldId id="296" r:id="rId38"/>
    <p:sldId id="263" r:id="rId39"/>
    <p:sldId id="264" r:id="rId40"/>
    <p:sldId id="304" r:id="rId41"/>
    <p:sldId id="301" r:id="rId42"/>
    <p:sldId id="302" r:id="rId43"/>
    <p:sldId id="257" r:id="rId44"/>
    <p:sldId id="299" r:id="rId45"/>
    <p:sldId id="295" r:id="rId46"/>
    <p:sldId id="298" r:id="rId47"/>
    <p:sldId id="297" r:id="rId48"/>
    <p:sldId id="311" r:id="rId49"/>
    <p:sldId id="259" r:id="rId50"/>
    <p:sldId id="300" r:id="rId51"/>
    <p:sldId id="293" r:id="rId52"/>
    <p:sldId id="258" r:id="rId53"/>
    <p:sldId id="294" r:id="rId54"/>
    <p:sldId id="308" r:id="rId55"/>
    <p:sldId id="260" r:id="rId56"/>
    <p:sldId id="313" r:id="rId57"/>
    <p:sldId id="310" r:id="rId58"/>
    <p:sldId id="307" r:id="rId59"/>
    <p:sldId id="309" r:id="rId60"/>
    <p:sldId id="316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Pogr0BrWKPsr19UxLQKOQ" hashData="YIYafX8hrvLMZG4z6lQ+dHYPbe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996633"/>
    <a:srgbClr val="96003D"/>
    <a:srgbClr val="FF9900"/>
    <a:srgbClr val="714B25"/>
    <a:srgbClr val="E19F3F"/>
    <a:srgbClr val="996600"/>
    <a:srgbClr val="E69900"/>
    <a:srgbClr val="CC6600"/>
    <a:srgbClr val="FFC9D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32" autoAdjust="0"/>
    <p:restoredTop sz="94660"/>
  </p:normalViewPr>
  <p:slideViewPr>
    <p:cSldViewPr>
      <p:cViewPr>
        <p:scale>
          <a:sx n="40" d="100"/>
          <a:sy n="40" d="100"/>
        </p:scale>
        <p:origin x="-774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58CDD-3A9E-47E6-908D-E6E5507D9285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394557-54CA-4305-AAB2-F6D85FCCD3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94557-54CA-4305-AAB2-F6D85FCCD301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9BCE9-BB2B-45B9-A648-F6179E52B4E3}" type="datetimeFigureOut">
              <a:rPr lang="es-ES" smtClean="0"/>
              <a:pPr/>
              <a:t>29/03/2015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89801-06A6-41BC-9C50-42E72EAB35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orini-princess-spa40_201406181339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691935" y="3827075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714689">
            <a:off x="7019594" y="4738800"/>
            <a:ext cx="2017341" cy="1952409"/>
          </a:xfrm>
          <a:prstGeom prst="teardrop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857232"/>
            <a:ext cx="5429288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"/>
            </a:scene3d>
            <a:sp3d extrusionH="101600" prstMaterial="softEdge">
              <a:bevelT w="139700" h="44450" prst="softRound"/>
            </a:sp3d>
          </a:bodyPr>
          <a:lstStyle/>
          <a:p>
            <a:pPr algn="ctr"/>
            <a:r>
              <a:rPr lang="es-ES_tradnl" sz="8800" dirty="0" smtClean="0">
                <a:ln w="3175">
                  <a:solidFill>
                    <a:schemeClr val="bg1"/>
                  </a:solidFill>
                  <a:prstDash val="sysDot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  <a:ea typeface="delectable" pitchFamily="2" charset="0"/>
              </a:rPr>
              <a:t>Un Día De </a:t>
            </a:r>
          </a:p>
          <a:p>
            <a:pPr algn="ctr"/>
            <a:r>
              <a:rPr lang="es-ES_tradnl" sz="8800" dirty="0" smtClean="0">
                <a:ln w="3175">
                  <a:solidFill>
                    <a:schemeClr val="bg1"/>
                  </a:solidFill>
                  <a:prstDash val="sysDot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  <a:ea typeface="delectable" pitchFamily="2" charset="0"/>
              </a:rPr>
              <a:t>Spa  Y Relax</a:t>
            </a:r>
          </a:p>
          <a:p>
            <a:pPr algn="ctr"/>
            <a:r>
              <a:rPr lang="es-ES_tradnl" sz="8800" dirty="0" smtClean="0">
                <a:ln w="3175">
                  <a:solidFill>
                    <a:schemeClr val="bg1"/>
                  </a:solidFill>
                  <a:prstDash val="sysDot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  <a:ea typeface="delectable" pitchFamily="2" charset="0"/>
              </a:rPr>
              <a:t> Para Ti</a:t>
            </a:r>
            <a:endParaRPr lang="es-ES" sz="8800" dirty="0">
              <a:ln w="3175">
                <a:solidFill>
                  <a:schemeClr val="bg1"/>
                </a:solidFill>
                <a:prstDash val="sysDot"/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  <a:ea typeface="delectable" pitchFamily="2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0" y="5786454"/>
            <a:ext cx="228598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/>
            </a:scene3d>
            <a:sp3d extrusionH="57150" contourW="12700">
              <a:bevelT w="50800" h="4445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2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Gautami" pitchFamily="2"/>
              </a:rPr>
              <a:t>Tema musical : </a:t>
            </a:r>
            <a:r>
              <a:rPr lang="es-ES_tradnl" sz="12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Gautami" pitchFamily="2"/>
              </a:rPr>
              <a:t>Bilitis</a:t>
            </a:r>
            <a:endParaRPr lang="es-ES_tradnl" sz="120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  <a:cs typeface="Gautami" pitchFamily="2"/>
            </a:endParaRPr>
          </a:p>
          <a:p>
            <a:r>
              <a:rPr lang="es-ES_tradnl" sz="12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Gautami" pitchFamily="2"/>
              </a:rPr>
              <a:t>Interpreta : </a:t>
            </a:r>
            <a:r>
              <a:rPr lang="es-ES_tradnl" sz="12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Gautami" pitchFamily="2"/>
              </a:rPr>
              <a:t>Gheorghe</a:t>
            </a:r>
            <a:r>
              <a:rPr lang="es-ES_tradnl" sz="12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Gautami" pitchFamily="2"/>
              </a:rPr>
              <a:t>  </a:t>
            </a:r>
            <a:r>
              <a:rPr lang="es-ES_tradnl" sz="12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Gautami" pitchFamily="2"/>
              </a:rPr>
              <a:t>zamfir</a:t>
            </a:r>
            <a:endParaRPr lang="es-ES" sz="12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  <a:cs typeface="Gautami" pitchFamily="2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633808" y="6072206"/>
            <a:ext cx="351019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/>
            </a:scene3d>
            <a:sp3d extrusionH="57150" contourW="12700">
              <a:bevelT w="50800" h="635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6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0 RaceCar Casual DNA" pitchFamily="2" charset="0"/>
              </a:rPr>
              <a:t>Esta es una creación de Raquel</a:t>
            </a:r>
            <a:endParaRPr lang="es-ES" sz="16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0 RaceCar Casual DNA" pitchFamily="2" charset="0"/>
            </a:endParaRPr>
          </a:p>
        </p:txBody>
      </p:sp>
      <p:pic>
        <p:nvPicPr>
          <p:cNvPr id="23" name="22 Imagen" descr="santorini-princess-spa40_201406181339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30000">
    <p:sndAc>
      <p:stSnd loop="1">
        <p:snd r:embed="rId2" name="GHEORGHE ZAMFIR - Bilit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7460"/>
                            </p:stCondLst>
                            <p:childTnLst>
                              <p:par>
                                <p:cTn id="2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9460"/>
                            </p:stCondLst>
                            <p:childTnLst>
                              <p:par>
                                <p:cTn id="2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/>
      <p:bldP spid="20" grpId="1"/>
      <p:bldP spid="2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-balanced-skincare1-1500x10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</p:spPr>
      </p:pic>
      <p:sp>
        <p:nvSpPr>
          <p:cNvPr id="5" name="4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-fotografías-de-spa-relajación-relax-masajes-aromas-esencias-aromáticas-velas-aceites-flores-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857224" y="0"/>
            <a:ext cx="7286676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857224" y="428604"/>
            <a:ext cx="7286676" cy="592933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857232"/>
            <a:ext cx="7286676" cy="507207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1285860"/>
            <a:ext cx="7286676" cy="428628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857224" y="1785926"/>
            <a:ext cx="7286676" cy="328614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857224" y="2357430"/>
            <a:ext cx="7286676" cy="2071702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857224" y="2928934"/>
            <a:ext cx="7286676" cy="85725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10" grpId="0" animBg="1"/>
      <p:bldP spid="10" grpId="2" animBg="1"/>
      <p:bldP spid="10" grpId="3" animBg="1"/>
      <p:bldP spid="11" grpId="0" animBg="1"/>
      <p:bldP spid="11" grpId="2" animBg="1"/>
      <p:bldP spid="11" grpId="3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_as_de_spa_relajaci_n_relax_masajes_aromas_esencias_arom_ticas_velas_aceites_flores_5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199128" cy="1119186"/>
          </a:xfrm>
          <a:prstGeom prst="rect">
            <a:avLst/>
          </a:prstGeom>
        </p:spPr>
      </p:pic>
      <p:pic>
        <p:nvPicPr>
          <p:cNvPr id="6" name="5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214554"/>
            <a:ext cx="1199128" cy="1119186"/>
          </a:xfrm>
          <a:prstGeom prst="rect">
            <a:avLst/>
          </a:prstGeom>
        </p:spPr>
      </p:pic>
      <p:pic>
        <p:nvPicPr>
          <p:cNvPr id="7" name="6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2214554"/>
            <a:ext cx="1199128" cy="1119186"/>
          </a:xfrm>
          <a:prstGeom prst="rect">
            <a:avLst/>
          </a:prstGeom>
        </p:spPr>
      </p:pic>
      <p:pic>
        <p:nvPicPr>
          <p:cNvPr id="8" name="7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143116"/>
            <a:ext cx="1199128" cy="1119186"/>
          </a:xfrm>
          <a:prstGeom prst="rect">
            <a:avLst/>
          </a:prstGeom>
        </p:spPr>
      </p:pic>
      <p:pic>
        <p:nvPicPr>
          <p:cNvPr id="9" name="8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214554"/>
            <a:ext cx="1199128" cy="1119186"/>
          </a:xfrm>
          <a:prstGeom prst="rect">
            <a:avLst/>
          </a:prstGeom>
        </p:spPr>
      </p:pic>
      <p:pic>
        <p:nvPicPr>
          <p:cNvPr id="10" name="9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214554"/>
            <a:ext cx="1199128" cy="1119186"/>
          </a:xfrm>
          <a:prstGeom prst="rect">
            <a:avLst/>
          </a:prstGeom>
        </p:spPr>
      </p:pic>
      <p:pic>
        <p:nvPicPr>
          <p:cNvPr id="11" name="10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214554"/>
            <a:ext cx="1199128" cy="1119186"/>
          </a:xfrm>
          <a:prstGeom prst="rect">
            <a:avLst/>
          </a:prstGeom>
        </p:spPr>
      </p:pic>
      <p:pic>
        <p:nvPicPr>
          <p:cNvPr id="12" name="11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872" y="2143116"/>
            <a:ext cx="1199128" cy="1119186"/>
          </a:xfrm>
          <a:prstGeom prst="rect">
            <a:avLst/>
          </a:prstGeom>
        </p:spPr>
      </p:pic>
      <p:pic>
        <p:nvPicPr>
          <p:cNvPr id="13" name="12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199128" cy="1119186"/>
          </a:xfrm>
          <a:prstGeom prst="rect">
            <a:avLst/>
          </a:prstGeom>
        </p:spPr>
      </p:pic>
      <p:pic>
        <p:nvPicPr>
          <p:cNvPr id="14" name="13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3429000"/>
            <a:ext cx="1199128" cy="1119186"/>
          </a:xfrm>
          <a:prstGeom prst="rect">
            <a:avLst/>
          </a:prstGeom>
        </p:spPr>
      </p:pic>
      <p:pic>
        <p:nvPicPr>
          <p:cNvPr id="15" name="14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3429000"/>
            <a:ext cx="1199128" cy="1119186"/>
          </a:xfrm>
          <a:prstGeom prst="rect">
            <a:avLst/>
          </a:prstGeom>
        </p:spPr>
      </p:pic>
      <p:pic>
        <p:nvPicPr>
          <p:cNvPr id="16" name="15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3357562"/>
            <a:ext cx="1199128" cy="1119186"/>
          </a:xfrm>
          <a:prstGeom prst="rect">
            <a:avLst/>
          </a:prstGeom>
        </p:spPr>
      </p:pic>
      <p:pic>
        <p:nvPicPr>
          <p:cNvPr id="17" name="16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429000"/>
            <a:ext cx="1199128" cy="1119186"/>
          </a:xfrm>
          <a:prstGeom prst="rect">
            <a:avLst/>
          </a:prstGeom>
        </p:spPr>
      </p:pic>
      <p:pic>
        <p:nvPicPr>
          <p:cNvPr id="18" name="17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3429000"/>
            <a:ext cx="1199128" cy="1119186"/>
          </a:xfrm>
          <a:prstGeom prst="rect">
            <a:avLst/>
          </a:prstGeom>
        </p:spPr>
      </p:pic>
      <p:pic>
        <p:nvPicPr>
          <p:cNvPr id="19" name="18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3429000"/>
            <a:ext cx="1199128" cy="1119186"/>
          </a:xfrm>
          <a:prstGeom prst="rect">
            <a:avLst/>
          </a:prstGeom>
        </p:spPr>
      </p:pic>
      <p:pic>
        <p:nvPicPr>
          <p:cNvPr id="20" name="19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872" y="3357562"/>
            <a:ext cx="1199128" cy="111918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empo-de-spa-relajacion-descanso-relax-chica-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2" y="206055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701692" y="4951961"/>
            <a:ext cx="1883691" cy="19547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950727" y="5462787"/>
            <a:ext cx="1527471" cy="150488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rgbClr val="92D050">
                  <a:alpha val="43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1643042" y="0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6000" dirty="0">
              <a:solidFill>
                <a:schemeClr val="bg1"/>
              </a:solidFill>
              <a:latin typeface="CoiledUncial" pitchFamily="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fotografías-de-spa-relajación-relax-masajes-aromas-esencias-aromáticas-velas-aceites-flores-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232173" y="2589603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054439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500430" y="0"/>
            <a:ext cx="2500330" cy="1857388"/>
          </a:xfrm>
          <a:prstGeom prst="rect">
            <a:avLst/>
          </a:prstGeom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5000612"/>
            <a:ext cx="2321735" cy="1857388"/>
          </a:xfrm>
          <a:prstGeom prst="rect">
            <a:avLst/>
          </a:prstGeom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10736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625843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428992" y="714356"/>
            <a:ext cx="2500330" cy="1857388"/>
          </a:xfrm>
          <a:prstGeom prst="rect">
            <a:avLst/>
          </a:prstGeom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4500570"/>
            <a:ext cx="2321735" cy="1857388"/>
          </a:xfrm>
          <a:prstGeom prst="rect">
            <a:avLst/>
          </a:prstGeom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428992" y="1500174"/>
            <a:ext cx="2428892" cy="1857388"/>
          </a:xfrm>
          <a:prstGeom prst="rect">
            <a:avLst/>
          </a:prstGeom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053678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6" name="15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2901" y="266104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7" name="16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929066"/>
            <a:ext cx="2250297" cy="1857388"/>
          </a:xfrm>
          <a:prstGeom prst="rect">
            <a:avLst/>
          </a:prstGeom>
          <a:effectLst/>
        </p:spPr>
      </p:pic>
      <p:pic>
        <p:nvPicPr>
          <p:cNvPr id="18" name="17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696620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9" name="18 Imagen" descr="spirograph_vector_2_on_white_by_eyeofthedragon237-d5f6bg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268521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p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</p:spPr>
      </p:pic>
      <p:sp>
        <p:nvSpPr>
          <p:cNvPr id="5" name="4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-fotografías-de-spa-relajación-relax-masajes-aromas-esencias-aromáticas-velas-aceites-flores-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B9E9"/>
              </a:gs>
              <a:gs pos="50000">
                <a:srgbClr val="760057">
                  <a:shade val="67500"/>
                  <a:satMod val="115000"/>
                </a:srgbClr>
              </a:gs>
              <a:gs pos="100000">
                <a:srgbClr val="76005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2102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857620" y="0"/>
            <a:ext cx="1500198" cy="133351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929058" y="5524490"/>
            <a:ext cx="1500198" cy="133351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786578" y="2857496"/>
            <a:ext cx="1500198" cy="133351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71538" y="2928934"/>
            <a:ext cx="1500198" cy="133351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929322" y="4714884"/>
            <a:ext cx="1500198" cy="133351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857232"/>
            <a:ext cx="1500198" cy="133351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857232"/>
            <a:ext cx="1500198" cy="1333510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4786322"/>
            <a:ext cx="1500198" cy="1333510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928803"/>
            <a:ext cx="1075027" cy="1071570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2928926" y="356936"/>
            <a:ext cx="1071570" cy="1068125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734" y="357166"/>
            <a:ext cx="1142778" cy="1139103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1428728" y="4143380"/>
            <a:ext cx="1071109" cy="106766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700" y="5500702"/>
            <a:ext cx="1071109" cy="1067665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5214942" y="5572140"/>
            <a:ext cx="1071109" cy="1067665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4000504"/>
            <a:ext cx="1071109" cy="1067665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6715140" y="2000240"/>
            <a:ext cx="1071109" cy="1067665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1857364"/>
            <a:ext cx="931920" cy="928923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4214818"/>
            <a:ext cx="931920" cy="928923"/>
          </a:xfrm>
          <a:prstGeom prst="rect">
            <a:avLst/>
          </a:prstGeom>
        </p:spPr>
      </p:pic>
      <p:pic>
        <p:nvPicPr>
          <p:cNvPr id="26" name="25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3286116" y="2143116"/>
            <a:ext cx="931920" cy="928923"/>
          </a:xfrm>
          <a:prstGeom prst="rect">
            <a:avLst/>
          </a:prstGeom>
        </p:spPr>
      </p:pic>
      <p:pic>
        <p:nvPicPr>
          <p:cNvPr id="27" name="26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928934"/>
            <a:ext cx="931920" cy="928923"/>
          </a:xfrm>
          <a:prstGeom prst="rect">
            <a:avLst/>
          </a:prstGeom>
        </p:spPr>
      </p:pic>
      <p:pic>
        <p:nvPicPr>
          <p:cNvPr id="28" name="27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4929190" y="2071678"/>
            <a:ext cx="931920" cy="928923"/>
          </a:xfrm>
          <a:prstGeom prst="rect">
            <a:avLst/>
          </a:prstGeom>
        </p:spPr>
      </p:pic>
      <p:pic>
        <p:nvPicPr>
          <p:cNvPr id="29" name="28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3214678" y="3786190"/>
            <a:ext cx="931920" cy="928923"/>
          </a:xfrm>
          <a:prstGeom prst="rect">
            <a:avLst/>
          </a:prstGeom>
        </p:spPr>
      </p:pic>
      <p:pic>
        <p:nvPicPr>
          <p:cNvPr id="30" name="29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2857496"/>
            <a:ext cx="931920" cy="928923"/>
          </a:xfrm>
          <a:prstGeom prst="rect">
            <a:avLst/>
          </a:prstGeom>
        </p:spPr>
      </p:pic>
      <p:pic>
        <p:nvPicPr>
          <p:cNvPr id="31" name="30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5000628" y="3786190"/>
            <a:ext cx="931920" cy="928923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2E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sitphotos_Massage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9" name="8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61ebe9a83c3853ac406088f354f9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14" name="13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0">
                <a:srgbClr val="3333CC">
                  <a:shade val="30000"/>
                  <a:satMod val="115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50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chemeClr val="bg2">
              <a:lumMod val="75000"/>
            </a:schemeClr>
          </a:soli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0">
                <a:srgbClr val="3333CC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030542">
            <a:off x="3314167" y="3641099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14B2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pa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</p:spPr>
      </p:pic>
      <p:sp>
        <p:nvSpPr>
          <p:cNvPr id="5" name="4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02bu26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79000">
                <a:srgbClr val="FF0000">
                  <a:shade val="30000"/>
                  <a:satMod val="115000"/>
                  <a:alpha val="3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79000">
                <a:srgbClr val="FF0000">
                  <a:shade val="30000"/>
                  <a:satMod val="115000"/>
                  <a:alpha val="3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79000">
                <a:srgbClr val="FF0000">
                  <a:shade val="30000"/>
                  <a:satMod val="115000"/>
                  <a:alpha val="3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79000">
                <a:srgbClr val="FF0000">
                  <a:shade val="30000"/>
                  <a:satMod val="115000"/>
                  <a:alpha val="3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79000">
                <a:srgbClr val="FF0000">
                  <a:shade val="30000"/>
                  <a:satMod val="115000"/>
                  <a:alpha val="3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79000">
                <a:srgbClr val="FF0000">
                  <a:shade val="30000"/>
                  <a:satMod val="115000"/>
                  <a:alpha val="33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_as_de_spa_relajaci_n_relax_masajes_aromas_esencias_arom_ticas_velas_aceites_flores_1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285860"/>
            <a:ext cx="4429124" cy="4572000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285860"/>
            <a:ext cx="4429124" cy="4572000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678769"/>
            <a:ext cx="4429124" cy="3786182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643050"/>
            <a:ext cx="4429124" cy="3857620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071678"/>
            <a:ext cx="4429124" cy="3000364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035959"/>
            <a:ext cx="4429124" cy="3071802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428868"/>
            <a:ext cx="4429124" cy="2285984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357446"/>
            <a:ext cx="4429156" cy="2428860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786058"/>
            <a:ext cx="4429124" cy="1571604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678917"/>
            <a:ext cx="4429156" cy="1785918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107529"/>
            <a:ext cx="4429124" cy="928662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000388"/>
            <a:ext cx="4429156" cy="1142976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393281"/>
            <a:ext cx="4429124" cy="500034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286140"/>
            <a:ext cx="4429156" cy="571472"/>
          </a:xfrm>
          <a:prstGeom prst="flowChartMerg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pa_i_wellness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</p:spPr>
      </p:pic>
      <p:sp>
        <p:nvSpPr>
          <p:cNvPr id="14" name="13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solidFill>
            <a:srgbClr val="996633"/>
          </a:soli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solidFill>
            <a:srgbClr val="E69900"/>
          </a:soli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rgbClr val="714B25"/>
          </a:soli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solidFill>
            <a:srgbClr val="E19F3F"/>
          </a:soli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996600"/>
          </a:soli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solidFill>
            <a:srgbClr val="CC9900"/>
          </a:soli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030542">
            <a:off x="3314167" y="3712538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23000">
                <a:srgbClr val="996633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rjeeling-to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77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592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_as_de_spa_relajaci_n_relax_masajes_aromas_esencias_arom_ticas_velas_aceites_flores_11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solidFill>
            <a:srgbClr val="FF9999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solidFill>
            <a:srgbClr val="FF9999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solidFill>
            <a:srgbClr val="FF9999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solidFill>
            <a:srgbClr val="FF9999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_as_de_spa_relajaci_n_relax_masajes_aromas_esencias_arom_ticas_velas_aceites_flores_13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0c4eb_848b4ff754f46fe87029225aae7ecaf8.jpg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F227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_as_de_spa_relajaci_n_relax_masajes_aromas_esencias_arom_ticas_velas_aceites_flores_17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15" name="14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12" name="11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14B25"/>
              </a:gs>
              <a:gs pos="50000">
                <a:srgbClr val="E19F3F">
                  <a:shade val="67500"/>
                  <a:satMod val="115000"/>
                </a:srgbClr>
              </a:gs>
              <a:gs pos="100000">
                <a:srgbClr val="E19F3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pa-Colors-Jacuzz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5392">
                  <a:shade val="67500"/>
                  <a:satMod val="115000"/>
                </a:srgbClr>
              </a:gs>
              <a:gs pos="100000">
                <a:srgbClr val="0053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857224" y="0"/>
            <a:ext cx="7286676" cy="6858000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857224" y="428604"/>
            <a:ext cx="7286676" cy="5929330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857232"/>
            <a:ext cx="7286676" cy="5072074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1285860"/>
            <a:ext cx="7286676" cy="4286280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857224" y="1785926"/>
            <a:ext cx="7286676" cy="3286148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857224" y="2357430"/>
            <a:ext cx="7286676" cy="2071702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857224" y="2928934"/>
            <a:ext cx="7286676" cy="857256"/>
          </a:xfrm>
          <a:prstGeom prst="diamond">
            <a:avLst/>
          </a:prstGeom>
          <a:gradFill flip="none" rotWithShape="1">
            <a:gsLst>
              <a:gs pos="9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232173" y="2589603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054439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500430" y="0"/>
            <a:ext cx="2500330" cy="1857388"/>
          </a:xfrm>
          <a:prstGeom prst="rect">
            <a:avLst/>
          </a:prstGeom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5000612"/>
            <a:ext cx="2321735" cy="1857388"/>
          </a:xfrm>
          <a:prstGeom prst="rect">
            <a:avLst/>
          </a:prstGeom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10736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625843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428992" y="714356"/>
            <a:ext cx="2500330" cy="1857388"/>
          </a:xfrm>
          <a:prstGeom prst="rect">
            <a:avLst/>
          </a:prstGeom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4500570"/>
            <a:ext cx="2321735" cy="1857388"/>
          </a:xfrm>
          <a:prstGeom prst="rect">
            <a:avLst/>
          </a:prstGeom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428992" y="1500174"/>
            <a:ext cx="2428892" cy="1857388"/>
          </a:xfrm>
          <a:prstGeom prst="rect">
            <a:avLst/>
          </a:prstGeom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053678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6" name="1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982901" y="266104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7" name="1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929066"/>
            <a:ext cx="2250297" cy="1857388"/>
          </a:xfrm>
          <a:prstGeom prst="rect">
            <a:avLst/>
          </a:prstGeom>
          <a:effectLst/>
        </p:spPr>
      </p:pic>
      <p:pic>
        <p:nvPicPr>
          <p:cNvPr id="18" name="1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696620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9" name="1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268521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2214554"/>
            <a:ext cx="1199128" cy="1119186"/>
          </a:xfrm>
          <a:prstGeom prst="rect">
            <a:avLst/>
          </a:prstGeom>
        </p:spPr>
      </p:pic>
      <p:pic>
        <p:nvPicPr>
          <p:cNvPr id="6" name="5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285852" y="2214554"/>
            <a:ext cx="1199128" cy="1119186"/>
          </a:xfrm>
          <a:prstGeom prst="rect">
            <a:avLst/>
          </a:prstGeom>
        </p:spPr>
      </p:pic>
      <p:pic>
        <p:nvPicPr>
          <p:cNvPr id="7" name="6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357422" y="2214554"/>
            <a:ext cx="1199128" cy="1119186"/>
          </a:xfrm>
          <a:prstGeom prst="rect">
            <a:avLst/>
          </a:prstGeom>
        </p:spPr>
      </p:pic>
      <p:pic>
        <p:nvPicPr>
          <p:cNvPr id="8" name="7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428992" y="2143116"/>
            <a:ext cx="1199128" cy="1119186"/>
          </a:xfrm>
          <a:prstGeom prst="rect">
            <a:avLst/>
          </a:prstGeom>
        </p:spPr>
      </p:pic>
      <p:pic>
        <p:nvPicPr>
          <p:cNvPr id="9" name="8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429124" y="2214554"/>
            <a:ext cx="1199128" cy="1119186"/>
          </a:xfrm>
          <a:prstGeom prst="rect">
            <a:avLst/>
          </a:prstGeom>
        </p:spPr>
      </p:pic>
      <p:pic>
        <p:nvPicPr>
          <p:cNvPr id="10" name="9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72132" y="2214554"/>
            <a:ext cx="1199128" cy="1119186"/>
          </a:xfrm>
          <a:prstGeom prst="rect">
            <a:avLst/>
          </a:prstGeom>
        </p:spPr>
      </p:pic>
      <p:pic>
        <p:nvPicPr>
          <p:cNvPr id="11" name="10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643702" y="2214554"/>
            <a:ext cx="1199128" cy="1119186"/>
          </a:xfrm>
          <a:prstGeom prst="rect">
            <a:avLst/>
          </a:prstGeom>
        </p:spPr>
      </p:pic>
      <p:pic>
        <p:nvPicPr>
          <p:cNvPr id="12" name="11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944872" y="2143116"/>
            <a:ext cx="1199128" cy="1119186"/>
          </a:xfrm>
          <a:prstGeom prst="rect">
            <a:avLst/>
          </a:prstGeom>
        </p:spPr>
      </p:pic>
      <p:pic>
        <p:nvPicPr>
          <p:cNvPr id="13" name="12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3429000"/>
            <a:ext cx="1199128" cy="1119186"/>
          </a:xfrm>
          <a:prstGeom prst="rect">
            <a:avLst/>
          </a:prstGeom>
        </p:spPr>
      </p:pic>
      <p:pic>
        <p:nvPicPr>
          <p:cNvPr id="14" name="13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285852" y="3429000"/>
            <a:ext cx="1199128" cy="1119186"/>
          </a:xfrm>
          <a:prstGeom prst="rect">
            <a:avLst/>
          </a:prstGeom>
        </p:spPr>
      </p:pic>
      <p:pic>
        <p:nvPicPr>
          <p:cNvPr id="15" name="14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357422" y="3429000"/>
            <a:ext cx="1199128" cy="1119186"/>
          </a:xfrm>
          <a:prstGeom prst="rect">
            <a:avLst/>
          </a:prstGeom>
        </p:spPr>
      </p:pic>
      <p:pic>
        <p:nvPicPr>
          <p:cNvPr id="16" name="15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428992" y="3357562"/>
            <a:ext cx="1199128" cy="1119186"/>
          </a:xfrm>
          <a:prstGeom prst="rect">
            <a:avLst/>
          </a:prstGeom>
        </p:spPr>
      </p:pic>
      <p:pic>
        <p:nvPicPr>
          <p:cNvPr id="17" name="16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429124" y="3429000"/>
            <a:ext cx="1199128" cy="1119186"/>
          </a:xfrm>
          <a:prstGeom prst="rect">
            <a:avLst/>
          </a:prstGeom>
        </p:spPr>
      </p:pic>
      <p:pic>
        <p:nvPicPr>
          <p:cNvPr id="18" name="17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72132" y="3429000"/>
            <a:ext cx="1199128" cy="1119186"/>
          </a:xfrm>
          <a:prstGeom prst="rect">
            <a:avLst/>
          </a:prstGeom>
        </p:spPr>
      </p:pic>
      <p:pic>
        <p:nvPicPr>
          <p:cNvPr id="19" name="18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643702" y="3429000"/>
            <a:ext cx="1199128" cy="1119186"/>
          </a:xfrm>
          <a:prstGeom prst="rect">
            <a:avLst/>
          </a:prstGeom>
        </p:spPr>
      </p:pic>
      <p:pic>
        <p:nvPicPr>
          <p:cNvPr id="20" name="19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944872" y="3357562"/>
            <a:ext cx="1199128" cy="111918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619028" y="3827076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714689">
            <a:off x="7021368" y="4738799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501222" cy="842966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20082">
                  <a:shade val="67500"/>
                  <a:satMod val="115000"/>
                </a:srgbClr>
              </a:gs>
              <a:gs pos="100000">
                <a:srgbClr val="8200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857620" y="0"/>
            <a:ext cx="1500198" cy="133351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929058" y="5524490"/>
            <a:ext cx="1500198" cy="133351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786578" y="2857496"/>
            <a:ext cx="1500198" cy="133351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71538" y="2928934"/>
            <a:ext cx="1500198" cy="133351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929322" y="4714884"/>
            <a:ext cx="1500198" cy="133351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857232"/>
            <a:ext cx="1500198" cy="133351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857232"/>
            <a:ext cx="1500198" cy="133351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4786322"/>
            <a:ext cx="1500198" cy="1333510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928803"/>
            <a:ext cx="1075027" cy="1071570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2928926" y="356936"/>
            <a:ext cx="1071570" cy="1068125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734" y="357166"/>
            <a:ext cx="1142778" cy="1139103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1428728" y="4143380"/>
            <a:ext cx="1071109" cy="1067665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700" y="5500702"/>
            <a:ext cx="1071109" cy="1067665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5214942" y="5572140"/>
            <a:ext cx="1071109" cy="106766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4000504"/>
            <a:ext cx="1071109" cy="1067665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6715140" y="2000240"/>
            <a:ext cx="1071109" cy="1067665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1857364"/>
            <a:ext cx="931920" cy="928923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4214818"/>
            <a:ext cx="931920" cy="928923"/>
          </a:xfrm>
          <a:prstGeom prst="rect">
            <a:avLst/>
          </a:prstGeom>
        </p:spPr>
      </p:pic>
      <p:pic>
        <p:nvPicPr>
          <p:cNvPr id="23" name="22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3286116" y="2143116"/>
            <a:ext cx="931920" cy="928923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928934"/>
            <a:ext cx="931920" cy="928923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4929190" y="2071678"/>
            <a:ext cx="931920" cy="928923"/>
          </a:xfrm>
          <a:prstGeom prst="rect">
            <a:avLst/>
          </a:prstGeom>
        </p:spPr>
      </p:pic>
      <p:pic>
        <p:nvPicPr>
          <p:cNvPr id="26" name="25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3214678" y="3786190"/>
            <a:ext cx="931920" cy="928923"/>
          </a:xfrm>
          <a:prstGeom prst="rect">
            <a:avLst/>
          </a:prstGeom>
        </p:spPr>
      </p:pic>
      <p:pic>
        <p:nvPicPr>
          <p:cNvPr id="27" name="26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2857496"/>
            <a:ext cx="931920" cy="928923"/>
          </a:xfrm>
          <a:prstGeom prst="rect">
            <a:avLst/>
          </a:prstGeom>
        </p:spPr>
      </p:pic>
      <p:pic>
        <p:nvPicPr>
          <p:cNvPr id="28" name="27 Imagen" descr="efectos,circulos ,png,zoomgraf.blogspot (4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5000628" y="3786190"/>
            <a:ext cx="931920" cy="928923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29" name="28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solidFill>
            <a:srgbClr val="FFCC00"/>
          </a:solidFill>
          <a:ln w="3175">
            <a:solidFill>
              <a:srgbClr val="FFCC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solidFill>
            <a:srgbClr val="FFD833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solidFill>
            <a:srgbClr val="FFE36D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solidFill>
            <a:srgbClr val="FFEEA7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rgbClr val="FFCC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solidFill>
            <a:srgbClr val="FFDD4B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solidFill>
            <a:srgbClr val="FFEC9B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FFD833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solidFill>
            <a:srgbClr val="FFEC9B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8030542">
            <a:off x="3314167" y="3641099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571480"/>
            <a:ext cx="4500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dirty="0"/>
          </a:p>
        </p:txBody>
      </p:sp>
      <p:sp>
        <p:nvSpPr>
          <p:cNvPr id="16" name="15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84000">
                <a:srgbClr val="008E40">
                  <a:shade val="30000"/>
                  <a:satMod val="115000"/>
                </a:srgbClr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84000">
                <a:srgbClr val="008E40">
                  <a:shade val="30000"/>
                  <a:satMod val="115000"/>
                </a:srgbClr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84000">
                <a:srgbClr val="008E40">
                  <a:shade val="30000"/>
                  <a:satMod val="115000"/>
                </a:srgbClr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84000">
                <a:srgbClr val="008E40">
                  <a:shade val="30000"/>
                  <a:satMod val="115000"/>
                </a:srgbClr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84000">
                <a:srgbClr val="008E40">
                  <a:shade val="30000"/>
                  <a:satMod val="115000"/>
                </a:srgbClr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84000">
                <a:srgbClr val="008E40">
                  <a:shade val="30000"/>
                  <a:satMod val="115000"/>
                </a:srgbClr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285860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285860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678769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643050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071678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035959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428868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357446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786058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678917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107529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000388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393281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286140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84000">
                <a:schemeClr val="tx1">
                  <a:alpha val="3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solidFill>
            <a:schemeClr val="accent6">
              <a:lumMod val="75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solidFill>
            <a:srgbClr val="FFC000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solidFill>
            <a:schemeClr val="accent6">
              <a:lumMod val="5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solidFill>
            <a:srgbClr val="FFC000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36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40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36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40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36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40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36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40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36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40000">
                <a:schemeClr val="bg2">
                  <a:lumMod val="60000"/>
                  <a:lumOff val="40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857224" y="0"/>
            <a:ext cx="7286676" cy="685800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857224" y="428604"/>
            <a:ext cx="7286676" cy="592933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857232"/>
            <a:ext cx="7286676" cy="507207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1285860"/>
            <a:ext cx="7286676" cy="4286280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857224" y="1785926"/>
            <a:ext cx="7286676" cy="328614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857224" y="2357430"/>
            <a:ext cx="7286676" cy="2071702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857224" y="2928934"/>
            <a:ext cx="7286676" cy="85725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E391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-232173" y="2589603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7054439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3500430" y="0"/>
            <a:ext cx="2500330" cy="1857388"/>
          </a:xfrm>
          <a:prstGeom prst="rect">
            <a:avLst/>
          </a:prstGeom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428992" y="5000612"/>
            <a:ext cx="2321735" cy="1857388"/>
          </a:xfrm>
          <a:prstGeom prst="rect">
            <a:avLst/>
          </a:prstGeom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410736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6625843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3428992" y="714356"/>
            <a:ext cx="2500330" cy="1857388"/>
          </a:xfrm>
          <a:prstGeom prst="rect">
            <a:avLst/>
          </a:prstGeom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428992" y="4500570"/>
            <a:ext cx="2321735" cy="1857388"/>
          </a:xfrm>
          <a:prstGeom prst="rect">
            <a:avLst/>
          </a:prstGeom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3428992" y="1500174"/>
            <a:ext cx="2428892" cy="1857388"/>
          </a:xfrm>
          <a:prstGeom prst="rect">
            <a:avLst/>
          </a:prstGeom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053678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6" name="1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5982901" y="266104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7" name="1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3929066"/>
            <a:ext cx="2250297" cy="1857388"/>
          </a:xfrm>
          <a:prstGeom prst="rect">
            <a:avLst/>
          </a:prstGeom>
          <a:effectLst/>
        </p:spPr>
      </p:pic>
      <p:pic>
        <p:nvPicPr>
          <p:cNvPr id="18" name="1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696620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9" name="1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5268521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199128" cy="1119186"/>
          </a:xfrm>
          <a:prstGeom prst="rect">
            <a:avLst/>
          </a:prstGeom>
        </p:spPr>
      </p:pic>
      <p:pic>
        <p:nvPicPr>
          <p:cNvPr id="6" name="5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214554"/>
            <a:ext cx="1199128" cy="1119186"/>
          </a:xfrm>
          <a:prstGeom prst="rect">
            <a:avLst/>
          </a:prstGeom>
        </p:spPr>
      </p:pic>
      <p:pic>
        <p:nvPicPr>
          <p:cNvPr id="7" name="6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2214554"/>
            <a:ext cx="1199128" cy="1119186"/>
          </a:xfrm>
          <a:prstGeom prst="rect">
            <a:avLst/>
          </a:prstGeom>
        </p:spPr>
      </p:pic>
      <p:pic>
        <p:nvPicPr>
          <p:cNvPr id="8" name="7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143116"/>
            <a:ext cx="1199128" cy="1119186"/>
          </a:xfrm>
          <a:prstGeom prst="rect">
            <a:avLst/>
          </a:prstGeom>
        </p:spPr>
      </p:pic>
      <p:pic>
        <p:nvPicPr>
          <p:cNvPr id="9" name="8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214554"/>
            <a:ext cx="1199128" cy="1119186"/>
          </a:xfrm>
          <a:prstGeom prst="rect">
            <a:avLst/>
          </a:prstGeom>
        </p:spPr>
      </p:pic>
      <p:pic>
        <p:nvPicPr>
          <p:cNvPr id="10" name="9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214554"/>
            <a:ext cx="1199128" cy="1119186"/>
          </a:xfrm>
          <a:prstGeom prst="rect">
            <a:avLst/>
          </a:prstGeom>
        </p:spPr>
      </p:pic>
      <p:pic>
        <p:nvPicPr>
          <p:cNvPr id="11" name="10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214554"/>
            <a:ext cx="1199128" cy="1119186"/>
          </a:xfrm>
          <a:prstGeom prst="rect">
            <a:avLst/>
          </a:prstGeom>
        </p:spPr>
      </p:pic>
      <p:pic>
        <p:nvPicPr>
          <p:cNvPr id="12" name="11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872" y="2143116"/>
            <a:ext cx="1199128" cy="1119186"/>
          </a:xfrm>
          <a:prstGeom prst="rect">
            <a:avLst/>
          </a:prstGeom>
        </p:spPr>
      </p:pic>
      <p:pic>
        <p:nvPicPr>
          <p:cNvPr id="13" name="12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199128" cy="1119186"/>
          </a:xfrm>
          <a:prstGeom prst="rect">
            <a:avLst/>
          </a:prstGeom>
        </p:spPr>
      </p:pic>
      <p:pic>
        <p:nvPicPr>
          <p:cNvPr id="14" name="13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3429000"/>
            <a:ext cx="1199128" cy="1119186"/>
          </a:xfrm>
          <a:prstGeom prst="rect">
            <a:avLst/>
          </a:prstGeom>
        </p:spPr>
      </p:pic>
      <p:pic>
        <p:nvPicPr>
          <p:cNvPr id="15" name="14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3429000"/>
            <a:ext cx="1199128" cy="1119186"/>
          </a:xfrm>
          <a:prstGeom prst="rect">
            <a:avLst/>
          </a:prstGeom>
        </p:spPr>
      </p:pic>
      <p:pic>
        <p:nvPicPr>
          <p:cNvPr id="16" name="15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3357562"/>
            <a:ext cx="1199128" cy="1119186"/>
          </a:xfrm>
          <a:prstGeom prst="rect">
            <a:avLst/>
          </a:prstGeom>
        </p:spPr>
      </p:pic>
      <p:pic>
        <p:nvPicPr>
          <p:cNvPr id="17" name="16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429000"/>
            <a:ext cx="1199128" cy="1119186"/>
          </a:xfrm>
          <a:prstGeom prst="rect">
            <a:avLst/>
          </a:prstGeom>
        </p:spPr>
      </p:pic>
      <p:pic>
        <p:nvPicPr>
          <p:cNvPr id="18" name="17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3429000"/>
            <a:ext cx="1199128" cy="1119186"/>
          </a:xfrm>
          <a:prstGeom prst="rect">
            <a:avLst/>
          </a:prstGeom>
        </p:spPr>
      </p:pic>
      <p:pic>
        <p:nvPicPr>
          <p:cNvPr id="19" name="18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3429000"/>
            <a:ext cx="1199128" cy="1119186"/>
          </a:xfrm>
          <a:prstGeom prst="rect">
            <a:avLst/>
          </a:prstGeom>
        </p:spPr>
      </p:pic>
      <p:pic>
        <p:nvPicPr>
          <p:cNvPr id="20" name="19 Imagen" descr="rehilet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872" y="3357562"/>
            <a:ext cx="1199128" cy="111918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619028" y="3827076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714689">
            <a:off x="7021368" y="4738799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00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0"/>
            <a:ext cx="1500198" cy="133351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5524490"/>
            <a:ext cx="1500198" cy="133351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2857496"/>
            <a:ext cx="1500198" cy="133351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928934"/>
            <a:ext cx="1500198" cy="133351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714884"/>
            <a:ext cx="1500198" cy="133351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857232"/>
            <a:ext cx="1500198" cy="133351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857232"/>
            <a:ext cx="1500198" cy="133351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4786322"/>
            <a:ext cx="1500198" cy="1333510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928803"/>
            <a:ext cx="1075027" cy="1071570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356936"/>
            <a:ext cx="1071570" cy="1068125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734" y="357166"/>
            <a:ext cx="1142778" cy="1139103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4143380"/>
            <a:ext cx="1071109" cy="1067665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700" y="5500702"/>
            <a:ext cx="1071109" cy="1067665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5572140"/>
            <a:ext cx="1071109" cy="106766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4000504"/>
            <a:ext cx="1071109" cy="1067665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2000240"/>
            <a:ext cx="1071109" cy="1067665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1857364"/>
            <a:ext cx="931920" cy="928923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4214818"/>
            <a:ext cx="931920" cy="928923"/>
          </a:xfrm>
          <a:prstGeom prst="rect">
            <a:avLst/>
          </a:prstGeom>
        </p:spPr>
      </p:pic>
      <p:pic>
        <p:nvPicPr>
          <p:cNvPr id="23" name="22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2143116"/>
            <a:ext cx="931920" cy="928923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928934"/>
            <a:ext cx="931920" cy="928923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2071678"/>
            <a:ext cx="931920" cy="928923"/>
          </a:xfrm>
          <a:prstGeom prst="rect">
            <a:avLst/>
          </a:prstGeom>
        </p:spPr>
      </p:pic>
      <p:pic>
        <p:nvPicPr>
          <p:cNvPr id="26" name="25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3786190"/>
            <a:ext cx="931920" cy="928923"/>
          </a:xfrm>
          <a:prstGeom prst="rect">
            <a:avLst/>
          </a:prstGeom>
        </p:spPr>
      </p:pic>
      <p:pic>
        <p:nvPicPr>
          <p:cNvPr id="27" name="26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2857496"/>
            <a:ext cx="931920" cy="928923"/>
          </a:xfrm>
          <a:prstGeom prst="rect">
            <a:avLst/>
          </a:prstGeom>
        </p:spPr>
      </p:pic>
      <p:pic>
        <p:nvPicPr>
          <p:cNvPr id="28" name="27 Imagen" descr="efectos,circulos ,png,zoomgraf.blogspot (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3786190"/>
            <a:ext cx="931920" cy="928923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za-titol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solidFill>
            <a:srgbClr val="92003B"/>
          </a:solidFill>
          <a:ln w="31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solidFill>
            <a:srgbClr val="C80051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solidFill>
            <a:srgbClr val="FF5399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solidFill>
            <a:srgbClr val="FF89B9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rgbClr val="FF0066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solidFill>
            <a:srgbClr val="A40042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solidFill>
            <a:srgbClr val="C80051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FF0066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solidFill>
            <a:srgbClr val="FF81B4"/>
          </a:soli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314167" y="3641099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rgbClr val="C80051"/>
              </a:gs>
              <a:gs pos="50000">
                <a:srgbClr val="FF81B4">
                  <a:shade val="67500"/>
                  <a:satMod val="115000"/>
                </a:srgbClr>
              </a:gs>
              <a:gs pos="100000">
                <a:srgbClr val="FF81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as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3C2814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42260E"/>
              </a:gs>
              <a:gs pos="50000">
                <a:srgbClr val="FFDD4B">
                  <a:shade val="67500"/>
                  <a:satMod val="115000"/>
                </a:srgbClr>
              </a:gs>
              <a:gs pos="100000">
                <a:srgbClr val="FFDD4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66"/>
              </a:gs>
              <a:gs pos="50000">
                <a:srgbClr val="96003D">
                  <a:shade val="67500"/>
                  <a:satMod val="115000"/>
                </a:srgbClr>
              </a:gs>
              <a:gs pos="100000">
                <a:srgbClr val="96003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5000">
                <a:srgbClr val="FF81B4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5000">
                <a:srgbClr val="FF81B4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5000">
                <a:srgbClr val="FF81B4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5000">
                <a:srgbClr val="FF81B4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5000">
                <a:srgbClr val="FF81B4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5000">
                <a:srgbClr val="FF81B4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285860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285860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678769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643050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071678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035959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428868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357446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786058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678917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107529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000388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393281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286140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del behandlung_spa_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64000">
                <a:srgbClr val="5426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4004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solidFill>
            <a:srgbClr val="FFC9D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solidFill>
            <a:srgbClr val="FFC9D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solidFill>
            <a:srgbClr val="FFC9D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solidFill>
            <a:srgbClr val="FFC9D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solidFill>
            <a:srgbClr val="FFC9D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solidFill>
            <a:srgbClr val="FFC9D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5285646_1126201240858P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FFC9DF">
                  <a:shade val="30000"/>
                  <a:satMod val="115000"/>
                </a:srgbClr>
              </a:gs>
              <a:gs pos="50000">
                <a:srgbClr val="FFC9DF">
                  <a:shade val="67500"/>
                  <a:satMod val="115000"/>
                </a:srgbClr>
              </a:gs>
              <a:gs pos="100000">
                <a:srgbClr val="FFC9D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ías-de-spa-relajación-relax-masajes-aromas-esencias-aromáticas-velas-aceites-flores-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75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s-and-limes-in-milk-bath-by-dennis-wo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60000">
                <a:schemeClr val="bg1">
                  <a:alpha val="24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gbipzzhB1r2doe0o6_r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214554"/>
            <a:ext cx="1199128" cy="1119186"/>
          </a:xfrm>
          <a:prstGeom prst="rect">
            <a:avLst/>
          </a:prstGeom>
        </p:spPr>
      </p:pic>
      <p:pic>
        <p:nvPicPr>
          <p:cNvPr id="6" name="5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2214554"/>
            <a:ext cx="1199128" cy="1119186"/>
          </a:xfrm>
          <a:prstGeom prst="rect">
            <a:avLst/>
          </a:prstGeom>
        </p:spPr>
      </p:pic>
      <p:pic>
        <p:nvPicPr>
          <p:cNvPr id="7" name="6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2214554"/>
            <a:ext cx="1199128" cy="1119186"/>
          </a:xfrm>
          <a:prstGeom prst="rect">
            <a:avLst/>
          </a:prstGeom>
        </p:spPr>
      </p:pic>
      <p:pic>
        <p:nvPicPr>
          <p:cNvPr id="8" name="7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143116"/>
            <a:ext cx="1199128" cy="1119186"/>
          </a:xfrm>
          <a:prstGeom prst="rect">
            <a:avLst/>
          </a:prstGeom>
        </p:spPr>
      </p:pic>
      <p:pic>
        <p:nvPicPr>
          <p:cNvPr id="9" name="8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2214554"/>
            <a:ext cx="1199128" cy="1119186"/>
          </a:xfrm>
          <a:prstGeom prst="rect">
            <a:avLst/>
          </a:prstGeom>
        </p:spPr>
      </p:pic>
      <p:pic>
        <p:nvPicPr>
          <p:cNvPr id="10" name="9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214554"/>
            <a:ext cx="1199128" cy="1119186"/>
          </a:xfrm>
          <a:prstGeom prst="rect">
            <a:avLst/>
          </a:prstGeom>
        </p:spPr>
      </p:pic>
      <p:pic>
        <p:nvPicPr>
          <p:cNvPr id="11" name="10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214554"/>
            <a:ext cx="1199128" cy="1119186"/>
          </a:xfrm>
          <a:prstGeom prst="rect">
            <a:avLst/>
          </a:prstGeom>
        </p:spPr>
      </p:pic>
      <p:pic>
        <p:nvPicPr>
          <p:cNvPr id="12" name="11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44872" y="2143116"/>
            <a:ext cx="1199128" cy="1119186"/>
          </a:xfrm>
          <a:prstGeom prst="rect">
            <a:avLst/>
          </a:prstGeom>
        </p:spPr>
      </p:pic>
      <p:pic>
        <p:nvPicPr>
          <p:cNvPr id="13" name="12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199128" cy="1119186"/>
          </a:xfrm>
          <a:prstGeom prst="rect">
            <a:avLst/>
          </a:prstGeom>
        </p:spPr>
      </p:pic>
      <p:pic>
        <p:nvPicPr>
          <p:cNvPr id="14" name="13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3429000"/>
            <a:ext cx="1199128" cy="1119186"/>
          </a:xfrm>
          <a:prstGeom prst="rect">
            <a:avLst/>
          </a:prstGeom>
        </p:spPr>
      </p:pic>
      <p:pic>
        <p:nvPicPr>
          <p:cNvPr id="15" name="14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429000"/>
            <a:ext cx="1199128" cy="1119186"/>
          </a:xfrm>
          <a:prstGeom prst="rect">
            <a:avLst/>
          </a:prstGeom>
        </p:spPr>
      </p:pic>
      <p:pic>
        <p:nvPicPr>
          <p:cNvPr id="16" name="15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3357562"/>
            <a:ext cx="1199128" cy="1119186"/>
          </a:xfrm>
          <a:prstGeom prst="rect">
            <a:avLst/>
          </a:prstGeom>
        </p:spPr>
      </p:pic>
      <p:pic>
        <p:nvPicPr>
          <p:cNvPr id="17" name="16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3429000"/>
            <a:ext cx="1199128" cy="1119186"/>
          </a:xfrm>
          <a:prstGeom prst="rect">
            <a:avLst/>
          </a:prstGeom>
        </p:spPr>
      </p:pic>
      <p:pic>
        <p:nvPicPr>
          <p:cNvPr id="18" name="17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3429000"/>
            <a:ext cx="1199128" cy="1119186"/>
          </a:xfrm>
          <a:prstGeom prst="rect">
            <a:avLst/>
          </a:prstGeom>
        </p:spPr>
      </p:pic>
      <p:pic>
        <p:nvPicPr>
          <p:cNvPr id="19" name="18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429000"/>
            <a:ext cx="1199128" cy="1119186"/>
          </a:xfrm>
          <a:prstGeom prst="rect">
            <a:avLst/>
          </a:prstGeom>
        </p:spPr>
      </p:pic>
      <p:pic>
        <p:nvPicPr>
          <p:cNvPr id="20" name="19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44872" y="3357562"/>
            <a:ext cx="1199128" cy="111918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renity-14657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1000">
                <a:srgbClr val="FFFF00">
                  <a:alpha val="60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vogodnee-puteshestvie-v-sp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20498" y="3755637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619028" y="3827076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714689">
            <a:off x="7021368" y="4738799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 rot="20237580">
            <a:off x="2536558" y="5115878"/>
            <a:ext cx="2589851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4000" b="1" dirty="0" smtClean="0">
                <a:ln w="11430"/>
                <a:gradFill flip="none" rotWithShape="1"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criptina" pitchFamily="2" charset="0"/>
              </a:rPr>
              <a:t>Raquel</a:t>
            </a:r>
            <a:endParaRPr lang="es-ES" sz="4000" b="1" dirty="0">
              <a:ln w="11430"/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criptina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8501098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/>
      <p:bldP spid="2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Presentación en pantalla (4:3)</PresentationFormat>
  <Paragraphs>11</Paragraphs>
  <Slides>59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74</cp:revision>
  <dcterms:created xsi:type="dcterms:W3CDTF">2015-03-28T22:40:51Z</dcterms:created>
  <dcterms:modified xsi:type="dcterms:W3CDTF">2015-03-29T19:57:16Z</dcterms:modified>
</cp:coreProperties>
</file>